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5"/>
  </p:notesMasterIdLst>
  <p:sldIdLst>
    <p:sldId id="25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0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8645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6888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2335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1376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7825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3814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3101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2574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8711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0914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</a:t>
            </a: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klit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Detailed Dimension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B20A3E-D23D-6AA3-729F-E431ED2A2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073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8FC71D0-7751-5662-B084-B5F27685D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1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9BFDB37-0A9A-D265-17BE-B337E5F48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67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2E7933F-802C-63A2-FDC9-36589767D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20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CD17997-0A1D-8C84-745D-A645546B6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1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9F88949-8227-88E5-C215-CF22BAF21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911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22F1851-DBCD-2515-C2DC-2A9132B23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412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F3AAD02-523A-925E-3D04-29DFC2ACF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9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867B17F-3091-7321-3A09-649CDC919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550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BDBAFB5-26B9-6A0B-5C89-64E32403E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99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25</Words>
  <Application>Microsoft Office PowerPoint</Application>
  <PresentationFormat>On-screen Show (16:9)</PresentationFormat>
  <Paragraphs>12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21</cp:revision>
  <dcterms:modified xsi:type="dcterms:W3CDTF">2023-07-20T05:34:05Z</dcterms:modified>
</cp:coreProperties>
</file>