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76" r:id="rId4"/>
    <p:sldId id="2594" r:id="rId5"/>
    <p:sldId id="278" r:id="rId6"/>
    <p:sldId id="281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412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436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7839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7288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Facade B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463D0B6-A938-5862-AF0F-5CE7403FE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94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790F3BD-38DA-23E5-4809-61B3C929268E}"/>
              </a:ext>
            </a:extLst>
          </p:cNvPr>
          <p:cNvGrpSpPr/>
          <p:nvPr/>
        </p:nvGrpSpPr>
        <p:grpSpPr>
          <a:xfrm>
            <a:off x="0" y="4111284"/>
            <a:ext cx="9144000" cy="1032216"/>
            <a:chOff x="0" y="4909428"/>
            <a:chExt cx="12192000" cy="1948572"/>
          </a:xfrm>
        </p:grpSpPr>
        <p:sp>
          <p:nvSpPr>
            <p:cNvPr id="3" name="Rectangle: Rounded Corners 13">
              <a:extLst>
                <a:ext uri="{FF2B5EF4-FFF2-40B4-BE49-F238E27FC236}">
                  <a16:creationId xmlns:a16="http://schemas.microsoft.com/office/drawing/2014/main" id="{CF844A70-C7AF-8961-212E-0528152B22E2}"/>
                </a:ext>
              </a:extLst>
            </p:cNvPr>
            <p:cNvSpPr/>
            <p:nvPr/>
          </p:nvSpPr>
          <p:spPr>
            <a:xfrm>
              <a:off x="0" y="4909428"/>
              <a:ext cx="12192000" cy="1225399"/>
            </a:xfrm>
            <a:prstGeom prst="roundRect">
              <a:avLst>
                <a:gd name="adj" fmla="val 22462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029" sz="1050" dirty="0">
                <a:latin typeface="Corbel" panose="020B0503020204020204" pitchFamily="34" charset="0"/>
              </a:endParaRPr>
            </a:p>
          </p:txBody>
        </p:sp>
        <p:sp>
          <p:nvSpPr>
            <p:cNvPr id="4" name="Rectangle: Rounded Corners 20">
              <a:extLst>
                <a:ext uri="{FF2B5EF4-FFF2-40B4-BE49-F238E27FC236}">
                  <a16:creationId xmlns:a16="http://schemas.microsoft.com/office/drawing/2014/main" id="{6E4E6B94-D9E0-1CF9-E77B-2E1413CC6025}"/>
                </a:ext>
              </a:extLst>
            </p:cNvPr>
            <p:cNvSpPr/>
            <p:nvPr/>
          </p:nvSpPr>
          <p:spPr>
            <a:xfrm>
              <a:off x="0" y="5375424"/>
              <a:ext cx="12192000" cy="1482576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029" sz="1050" dirty="0">
                <a:latin typeface="Corbel" panose="020B0503020204020204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A9AEF84-85FA-155F-AB9D-D2C17BAB0E6B}"/>
              </a:ext>
            </a:extLst>
          </p:cNvPr>
          <p:cNvSpPr txBox="1"/>
          <p:nvPr/>
        </p:nvSpPr>
        <p:spPr>
          <a:xfrm>
            <a:off x="823569" y="4243603"/>
            <a:ext cx="2633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IN" sz="1800" b="1" dirty="0">
                <a:solidFill>
                  <a:prstClr val="white"/>
                </a:solidFill>
              </a:rPr>
              <a:t>Medium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F0CA92-B78E-9774-CF6A-04049BD4EE77}"/>
              </a:ext>
            </a:extLst>
          </p:cNvPr>
          <p:cNvSpPr txBox="1"/>
          <p:nvPr/>
        </p:nvSpPr>
        <p:spPr>
          <a:xfrm>
            <a:off x="2860307" y="4236203"/>
            <a:ext cx="2700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</a:pPr>
            <a:r>
              <a:rPr lang="en-IN" sz="1800" b="1" dirty="0">
                <a:solidFill>
                  <a:prstClr val="white"/>
                </a:solidFill>
                <a:latin typeface="Corbel" panose="020B0503020204020204" pitchFamily="34" charset="0"/>
                <a:cs typeface="Arial" pitchFamily="34" charset="0"/>
              </a:rPr>
              <a:t>Billboard</a:t>
            </a:r>
            <a:endParaRPr lang="en-IN" sz="180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6CF582-04A4-0392-F208-5423F2F78AB1}"/>
              </a:ext>
            </a:extLst>
          </p:cNvPr>
          <p:cNvSpPr txBox="1"/>
          <p:nvPr/>
        </p:nvSpPr>
        <p:spPr>
          <a:xfrm>
            <a:off x="198681" y="4933977"/>
            <a:ext cx="188381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ts val="1275"/>
              </a:lnSpc>
              <a:spcBef>
                <a:spcPts val="225"/>
              </a:spcBef>
              <a:buClrTx/>
              <a:defRPr/>
            </a:pP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250</a:t>
            </a:r>
            <a:r>
              <a:rPr lang="pl-PL" sz="1200" dirty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(</a:t>
            </a:r>
            <a:r>
              <a:rPr lang="pl-PL" sz="1200" dirty="0">
                <a:solidFill>
                  <a:prstClr val="white"/>
                </a:solidFill>
                <a:cs typeface="Arial" pitchFamily="34" charset="0"/>
              </a:rPr>
              <a:t>W) X </a:t>
            </a: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60</a:t>
            </a:r>
            <a:r>
              <a:rPr lang="pl-PL" sz="1200" dirty="0">
                <a:solidFill>
                  <a:prstClr val="white"/>
                </a:solidFill>
                <a:cs typeface="Arial" pitchFamily="34" charset="0"/>
              </a:rPr>
              <a:t> (H)</a:t>
            </a:r>
            <a:r>
              <a:rPr lang="en-IN" sz="1200" dirty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pl-PL" sz="1200" dirty="0">
                <a:solidFill>
                  <a:prstClr val="white"/>
                </a:solidFill>
                <a:cs typeface="Arial" pitchFamily="34" charset="0"/>
              </a:rPr>
              <a:t>ft AL</a:t>
            </a:r>
            <a:endParaRPr lang="en-IN" sz="1200" dirty="0">
              <a:solidFill>
                <a:prstClr val="white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EA49ED-6DED-38D9-8DA3-9655EB33CC09}"/>
              </a:ext>
            </a:extLst>
          </p:cNvPr>
          <p:cNvSpPr txBox="1"/>
          <p:nvPr/>
        </p:nvSpPr>
        <p:spPr>
          <a:xfrm>
            <a:off x="222218" y="4703144"/>
            <a:ext cx="546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1050" dirty="0">
                <a:ln w="6350">
                  <a:noFill/>
                </a:ln>
                <a:solidFill>
                  <a:srgbClr val="FFC000"/>
                </a:solidFill>
                <a:latin typeface="Corbel" panose="020B0503020204020204" pitchFamily="34" charset="0"/>
              </a:rPr>
              <a:t>Size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11690CE-E42B-3ADD-7032-428DE276C759}"/>
              </a:ext>
            </a:extLst>
          </p:cNvPr>
          <p:cNvCxnSpPr>
            <a:cxnSpLocks/>
          </p:cNvCxnSpPr>
          <p:nvPr/>
        </p:nvCxnSpPr>
        <p:spPr>
          <a:xfrm>
            <a:off x="215205" y="4688532"/>
            <a:ext cx="4702033" cy="29390"/>
          </a:xfrm>
          <a:prstGeom prst="line">
            <a:avLst/>
          </a:prstGeom>
          <a:noFill/>
          <a:ln w="19050" cap="flat" cmpd="sng" algn="ctr">
            <a:solidFill>
              <a:srgbClr val="FFC000"/>
            </a:solidFill>
            <a:prstDash val="sysDot"/>
            <a:miter lim="800000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BC720EF-57E2-1B7B-8263-8A6A4F395BFC}"/>
              </a:ext>
            </a:extLst>
          </p:cNvPr>
          <p:cNvCxnSpPr>
            <a:cxnSpLocks/>
          </p:cNvCxnSpPr>
          <p:nvPr/>
        </p:nvCxnSpPr>
        <p:spPr>
          <a:xfrm>
            <a:off x="2402647" y="4153090"/>
            <a:ext cx="0" cy="495730"/>
          </a:xfrm>
          <a:prstGeom prst="line">
            <a:avLst/>
          </a:prstGeom>
          <a:noFill/>
          <a:ln w="19050" cap="flat" cmpd="sng" algn="ctr">
            <a:solidFill>
              <a:srgbClr val="FFC000"/>
            </a:solidFill>
            <a:prstDash val="sysDot"/>
            <a:miter lim="800000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87D1C25-7B53-290D-2421-35CB23D4C38E}"/>
              </a:ext>
            </a:extLst>
          </p:cNvPr>
          <p:cNvCxnSpPr>
            <a:cxnSpLocks/>
          </p:cNvCxnSpPr>
          <p:nvPr/>
        </p:nvCxnSpPr>
        <p:spPr>
          <a:xfrm>
            <a:off x="4917238" y="4153090"/>
            <a:ext cx="0" cy="990410"/>
          </a:xfrm>
          <a:prstGeom prst="line">
            <a:avLst/>
          </a:prstGeom>
          <a:noFill/>
          <a:ln w="19050" cap="flat" cmpd="sng" algn="ctr">
            <a:solidFill>
              <a:srgbClr val="FFC000"/>
            </a:solidFill>
            <a:prstDash val="sysDot"/>
            <a:miter lim="800000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25A6BFF-96C1-3E9A-5FAB-6E8BD209DA26}"/>
              </a:ext>
            </a:extLst>
          </p:cNvPr>
          <p:cNvSpPr txBox="1"/>
          <p:nvPr/>
        </p:nvSpPr>
        <p:spPr>
          <a:xfrm>
            <a:off x="5043628" y="4721793"/>
            <a:ext cx="16374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1050" b="1" dirty="0">
                <a:ln w="12700">
                  <a:solidFill>
                    <a:srgbClr val="FFC000"/>
                  </a:solidFill>
                </a:ln>
                <a:solidFill>
                  <a:srgbClr val="FFC000"/>
                </a:solidFill>
                <a:latin typeface="Corbel" panose="020B0503020204020204" pitchFamily="34" charset="0"/>
              </a:rPr>
              <a:t>Availability :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142D90-DBCA-BB1F-0576-560E5399DB8E}"/>
              </a:ext>
            </a:extLst>
          </p:cNvPr>
          <p:cNvSpPr txBox="1"/>
          <p:nvPr/>
        </p:nvSpPr>
        <p:spPr>
          <a:xfrm>
            <a:off x="6075068" y="4740685"/>
            <a:ext cx="4202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1200" b="1" dirty="0">
                <a:ln w="6350">
                  <a:noFill/>
                </a:ln>
                <a:solidFill>
                  <a:prstClr val="white">
                    <a:lumMod val="95000"/>
                  </a:prstClr>
                </a:solidFill>
                <a:latin typeface="Corbel" panose="020B0503020204020204" pitchFamily="34" charset="0"/>
              </a:rPr>
              <a:t>Immediate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094962-BDFE-7E00-E89A-DD099C67614F}"/>
              </a:ext>
            </a:extLst>
          </p:cNvPr>
          <p:cNvSpPr txBox="1"/>
          <p:nvPr/>
        </p:nvSpPr>
        <p:spPr>
          <a:xfrm>
            <a:off x="5043628" y="4248395"/>
            <a:ext cx="16374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1050" b="1" dirty="0">
                <a:ln w="12700">
                  <a:solidFill>
                    <a:srgbClr val="FFC000"/>
                  </a:solidFill>
                </a:ln>
                <a:solidFill>
                  <a:srgbClr val="FFC000"/>
                </a:solidFill>
                <a:latin typeface="Corbel" panose="020B0503020204020204" pitchFamily="34" charset="0"/>
              </a:rPr>
              <a:t>LOCATION 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20039C-C352-9F2D-FC59-377063774193}"/>
              </a:ext>
            </a:extLst>
          </p:cNvPr>
          <p:cNvSpPr txBox="1"/>
          <p:nvPr/>
        </p:nvSpPr>
        <p:spPr>
          <a:xfrm>
            <a:off x="6096988" y="4266531"/>
            <a:ext cx="4202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n w="6350">
                  <a:noFill/>
                </a:ln>
                <a:solidFill>
                  <a:prstClr val="white"/>
                </a:solidFill>
                <a:latin typeface="Corbel" panose="020B0503020204020204" pitchFamily="34" charset="0"/>
                <a:cs typeface="Arial" pitchFamily="34" charset="0"/>
              </a:rPr>
              <a:t>Facing Ghaziabad Entry/Main road</a:t>
            </a:r>
            <a:endParaRPr lang="en-029" sz="1200" b="1" dirty="0">
              <a:ln w="6350">
                <a:noFill/>
              </a:ln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02F2BA7-DF9E-9D43-D6DB-8ADF69BE6CBF}"/>
              </a:ext>
            </a:extLst>
          </p:cNvPr>
          <p:cNvCxnSpPr>
            <a:cxnSpLocks/>
          </p:cNvCxnSpPr>
          <p:nvPr/>
        </p:nvCxnSpPr>
        <p:spPr>
          <a:xfrm>
            <a:off x="4929254" y="4594809"/>
            <a:ext cx="4027089" cy="36134"/>
          </a:xfrm>
          <a:prstGeom prst="line">
            <a:avLst/>
          </a:prstGeom>
          <a:noFill/>
          <a:ln w="19050" cap="flat" cmpd="sng" algn="ctr">
            <a:solidFill>
              <a:srgbClr val="FFC000"/>
            </a:solidFill>
            <a:prstDash val="sysDot"/>
            <a:miter lim="800000"/>
          </a:ln>
          <a:effectLst/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1A828E4A-33EA-429F-AF56-ED32B4A2C756}"/>
              </a:ext>
            </a:extLst>
          </p:cNvPr>
          <p:cNvSpPr/>
          <p:nvPr/>
        </p:nvSpPr>
        <p:spPr>
          <a:xfrm>
            <a:off x="7869091" y="-8791"/>
            <a:ext cx="1269609" cy="383033"/>
          </a:xfrm>
          <a:prstGeom prst="rect">
            <a:avLst/>
          </a:prstGeom>
          <a:solidFill>
            <a:srgbClr val="C0504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685800">
              <a:buClrTx/>
              <a:defRPr/>
            </a:pPr>
            <a:r>
              <a:rPr lang="en-US" sz="24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Ad 2Sell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A4C5F3A-AB3F-9FD7-C2B1-57D8386BD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862" y="168683"/>
            <a:ext cx="3868340" cy="617934"/>
          </a:xfrm>
        </p:spPr>
        <p:txBody>
          <a:bodyPr/>
          <a:lstStyle/>
          <a:p>
            <a:r>
              <a:rPr lang="en-US" dirty="0"/>
              <a:t>Shot 1</a:t>
            </a:r>
          </a:p>
        </p:txBody>
      </p:sp>
      <p:pic>
        <p:nvPicPr>
          <p:cNvPr id="33" name="Content Placeholder 32">
            <a:extLst>
              <a:ext uri="{FF2B5EF4-FFF2-40B4-BE49-F238E27FC236}">
                <a16:creationId xmlns:a16="http://schemas.microsoft.com/office/drawing/2014/main" id="{688C0F19-5E35-DC92-3FE9-300DD971AB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940" y="885297"/>
            <a:ext cx="4361153" cy="3016464"/>
          </a:xfrm>
        </p:spPr>
      </p:pic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716833F-E900-4E0C-3E04-35B94C0A71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26202" y="171474"/>
            <a:ext cx="3887391" cy="617934"/>
          </a:xfrm>
        </p:spPr>
        <p:txBody>
          <a:bodyPr/>
          <a:lstStyle/>
          <a:p>
            <a:r>
              <a:rPr lang="en-US" dirty="0"/>
              <a:t>Shot 2</a:t>
            </a:r>
          </a:p>
        </p:txBody>
      </p:sp>
      <p:pic>
        <p:nvPicPr>
          <p:cNvPr id="37" name="Content Placeholder 36">
            <a:extLst>
              <a:ext uri="{FF2B5EF4-FFF2-40B4-BE49-F238E27FC236}">
                <a16:creationId xmlns:a16="http://schemas.microsoft.com/office/drawing/2014/main" id="{53EB53C9-0928-E410-8FE2-3A1BDB1CC22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0514" y="863771"/>
            <a:ext cx="4037615" cy="3028211"/>
          </a:xfr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EAAA7E2-E345-8D04-FE4D-B6A23E68A7C9}"/>
              </a:ext>
            </a:extLst>
          </p:cNvPr>
          <p:cNvCxnSpPr>
            <a:cxnSpLocks/>
          </p:cNvCxnSpPr>
          <p:nvPr/>
        </p:nvCxnSpPr>
        <p:spPr>
          <a:xfrm>
            <a:off x="2402647" y="4594809"/>
            <a:ext cx="0" cy="495730"/>
          </a:xfrm>
          <a:prstGeom prst="line">
            <a:avLst/>
          </a:prstGeom>
          <a:noFill/>
          <a:ln w="19050" cap="flat" cmpd="sng" algn="ctr">
            <a:solidFill>
              <a:srgbClr val="FFC000"/>
            </a:solidFill>
            <a:prstDash val="sysDot"/>
            <a:miter lim="800000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55B060F-52CE-6A7C-31FB-F5F5D903F591}"/>
              </a:ext>
            </a:extLst>
          </p:cNvPr>
          <p:cNvSpPr txBox="1"/>
          <p:nvPr/>
        </p:nvSpPr>
        <p:spPr>
          <a:xfrm>
            <a:off x="2454352" y="4931940"/>
            <a:ext cx="188381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ts val="1275"/>
              </a:lnSpc>
              <a:spcBef>
                <a:spcPts val="225"/>
              </a:spcBef>
              <a:buClrTx/>
              <a:defRPr/>
            </a:pP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Blackout Flex</a:t>
            </a:r>
            <a:endParaRPr lang="en-IN" sz="1200" dirty="0">
              <a:solidFill>
                <a:prstClr val="whit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A871B5-AA8D-1AD3-BADD-B4CE42305B99}"/>
              </a:ext>
            </a:extLst>
          </p:cNvPr>
          <p:cNvSpPr txBox="1"/>
          <p:nvPr/>
        </p:nvSpPr>
        <p:spPr>
          <a:xfrm>
            <a:off x="2477889" y="4701107"/>
            <a:ext cx="6930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29" sz="1050" dirty="0">
                <a:ln w="6350">
                  <a:noFill/>
                </a:ln>
                <a:solidFill>
                  <a:srgbClr val="FFC000"/>
                </a:solidFill>
                <a:latin typeface="Corbel" panose="020B0503020204020204" pitchFamily="34" charset="0"/>
              </a:rPr>
              <a:t>Material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2519D2AD-E3E2-65B9-8B00-54AA72CCC7E7}"/>
              </a:ext>
            </a:extLst>
          </p:cNvPr>
          <p:cNvSpPr/>
          <p:nvPr/>
        </p:nvSpPr>
        <p:spPr>
          <a:xfrm>
            <a:off x="6390756" y="885297"/>
            <a:ext cx="273096" cy="323804"/>
          </a:xfrm>
          <a:prstGeom prst="downArrow">
            <a:avLst/>
          </a:prstGeom>
          <a:solidFill>
            <a:srgbClr val="FF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27CD80-113C-42A4-9D34-88CFF657E628}"/>
              </a:ext>
            </a:extLst>
          </p:cNvPr>
          <p:cNvSpPr/>
          <p:nvPr/>
        </p:nvSpPr>
        <p:spPr>
          <a:xfrm>
            <a:off x="1340530" y="1241739"/>
            <a:ext cx="2509887" cy="777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5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521845C-DF0C-E28B-9E9D-8ED4707A4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" y="0"/>
            <a:ext cx="91297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8F677B-DEFF-3205-9F89-8D03BF0E2D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5988" y="1980602"/>
            <a:ext cx="2986505" cy="83986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A92960A-C574-828B-DCD2-E7AE89887521}"/>
              </a:ext>
            </a:extLst>
          </p:cNvPr>
          <p:cNvSpPr/>
          <p:nvPr/>
        </p:nvSpPr>
        <p:spPr>
          <a:xfrm>
            <a:off x="5981516" y="1906239"/>
            <a:ext cx="2831544" cy="70019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Facing Ghaziabad Entry </a:t>
            </a:r>
          </a:p>
          <a:p>
            <a:pPr>
              <a:spcAft>
                <a:spcPts val="600"/>
              </a:spcAft>
            </a:pPr>
            <a:r>
              <a:rPr lang="en-US" sz="1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 Main Road</a:t>
            </a:r>
          </a:p>
        </p:txBody>
      </p:sp>
    </p:spTree>
    <p:extLst>
      <p:ext uri="{BB962C8B-B14F-4D97-AF65-F5344CB8AC3E}">
        <p14:creationId xmlns:p14="http://schemas.microsoft.com/office/powerpoint/2010/main" val="3247087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B8771EC-6652-95B4-2E71-01894F205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463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1F780D2-3BC2-AD60-91D8-2B2DD8273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48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50</Words>
  <Application>Microsoft Office PowerPoint</Application>
  <PresentationFormat>On-screen Show (16:9)</PresentationFormat>
  <Paragraphs>20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Corbel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34</cp:revision>
  <dcterms:modified xsi:type="dcterms:W3CDTF">2023-07-24T15:56:24Z</dcterms:modified>
</cp:coreProperties>
</file>