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2"/>
  </p:notesMasterIdLst>
  <p:sldIdLst>
    <p:sldId id="256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6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43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6117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9830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4410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7884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3547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8810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Facade B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EA0447-B6F9-F927-8A6C-E7E41F2FE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9144000" cy="501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94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4E48B83-FE0D-BCD8-1045-E2FEDB3B6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024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5A20ADE-6F94-1B5A-CC04-DA8B6253B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39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0493DB8-894E-326F-98C2-3B6C85FDC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77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B5D7D51-B3B9-88E2-6FB9-AA550DC65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91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95328CA-943C-7408-9937-AD53498BE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85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B6BCDD-73DD-6DBC-87C0-2EFD94924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"/>
            <a:ext cx="9144000" cy="514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1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18</Words>
  <Application>Microsoft Office PowerPoint</Application>
  <PresentationFormat>On-screen Show (16:9)</PresentationFormat>
  <Paragraphs>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34</cp:revision>
  <dcterms:modified xsi:type="dcterms:W3CDTF">2023-07-25T10:35:20Z</dcterms:modified>
</cp:coreProperties>
</file>