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0"/>
  </p:notesMasterIdLst>
  <p:sldIdLst>
    <p:sldId id="256" r:id="rId3"/>
    <p:sldId id="269" r:id="rId4"/>
    <p:sldId id="270" r:id="rId5"/>
    <p:sldId id="271" r:id="rId6"/>
    <p:sldId id="272" r:id="rId7"/>
    <p:sldId id="273" r:id="rId8"/>
    <p:sldId id="260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69304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37708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25315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126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86575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Backlit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C9D1CC-C69C-26F4-61A9-039DBAF22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459" y="2376460"/>
            <a:ext cx="2238687" cy="39058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729E3EF-7086-39E2-C8CA-353352F49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8" y="228600"/>
            <a:ext cx="9039225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691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C9D1CC-C69C-26F4-61A9-039DBAF22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459" y="2376460"/>
            <a:ext cx="2238687" cy="39058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C164239-446D-8958-5D19-3D40B83DC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810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C9D1CC-C69C-26F4-61A9-039DBAF22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459" y="2376460"/>
            <a:ext cx="2238687" cy="39058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01B406F8-BDFB-73A2-47E0-DF4659E5F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85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C9D1CC-C69C-26F4-61A9-039DBAF22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459" y="2376460"/>
            <a:ext cx="2238687" cy="390580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CC64BFF2-62F2-AF84-65E0-010C1FCB4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504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C9D1CC-C69C-26F4-61A9-039DBAF22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459" y="2376460"/>
            <a:ext cx="2238687" cy="39058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0EFFDAEF-BF0C-DC66-E0AB-E1743062A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155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14</Words>
  <Application>Microsoft Office PowerPoint</Application>
  <PresentationFormat>On-screen Show (16:9)</PresentationFormat>
  <Paragraphs>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13</cp:revision>
  <dcterms:modified xsi:type="dcterms:W3CDTF">2023-07-30T13:12:18Z</dcterms:modified>
</cp:coreProperties>
</file>