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9"/>
  </p:notesMasterIdLst>
  <p:sldIdLst>
    <p:sldId id="256" r:id="rId3"/>
    <p:sldId id="287" r:id="rId4"/>
    <p:sldId id="288" r:id="rId5"/>
    <p:sldId id="289" r:id="rId6"/>
    <p:sldId id="290" r:id="rId7"/>
    <p:sldId id="260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56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57125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48808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71313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69900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Facade 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4075323-4196-5B53-BA52-668B2C8DB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6BF1C98-BB2A-CE4E-465B-71CAE14DC95B}"/>
              </a:ext>
            </a:extLst>
          </p:cNvPr>
          <p:cNvSpPr/>
          <p:nvPr/>
        </p:nvSpPr>
        <p:spPr>
          <a:xfrm>
            <a:off x="4560751" y="3240869"/>
            <a:ext cx="24481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- Front Lit Flex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959ED5-8301-BD4C-B7FB-68C81104F1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968" b="51975"/>
          <a:stretch/>
        </p:blipFill>
        <p:spPr>
          <a:xfrm>
            <a:off x="4423172" y="3327655"/>
            <a:ext cx="148828" cy="25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319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9FC0325-60AF-978B-E2AE-D5250A26F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6F9915C-89A5-A427-5CB2-28C94F05E2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1715" y="3285609"/>
            <a:ext cx="2771905" cy="28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755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3474D8E-4E33-AEE0-C4DB-336E312D4B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197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1FC728C-FDD0-C28C-4E6C-94717BCBD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04BC35-7D44-5DA6-8224-AB67B623D7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3795" y="3398108"/>
            <a:ext cx="3095910" cy="3237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831C4C-ED13-6B65-705D-374CD0DB6B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0766" y="3326563"/>
            <a:ext cx="1734779" cy="4667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9205BB-5AF6-F82D-E7B8-9CE2442FFA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0766" y="3398108"/>
            <a:ext cx="576074" cy="33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150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</TotalTime>
  <Words>17</Words>
  <Application>Microsoft Office PowerPoint</Application>
  <PresentationFormat>On-screen Show (16:9)</PresentationFormat>
  <Paragraphs>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30</cp:revision>
  <dcterms:modified xsi:type="dcterms:W3CDTF">2023-07-30T15:15:22Z</dcterms:modified>
</cp:coreProperties>
</file>