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13"/>
  </p:notesMasterIdLst>
  <p:sldIdLst>
    <p:sldId id="256" r:id="rId3"/>
    <p:sldId id="287" r:id="rId4"/>
    <p:sldId id="288" r:id="rId5"/>
    <p:sldId id="289" r:id="rId6"/>
    <p:sldId id="291" r:id="rId7"/>
    <p:sldId id="292" r:id="rId8"/>
    <p:sldId id="293" r:id="rId9"/>
    <p:sldId id="295" r:id="rId10"/>
    <p:sldId id="296" r:id="rId11"/>
    <p:sldId id="260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56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57125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76430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50543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952254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192293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99420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939111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21976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Branding 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AC82317-65C1-361F-64C2-FD6AB2945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8" y="0"/>
            <a:ext cx="879792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319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3C5488E-2A96-715A-D78C-9AAFB0A29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425"/>
            <a:ext cx="9144000" cy="494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0F6F436-233D-D542-7997-8934B44AF222}"/>
              </a:ext>
            </a:extLst>
          </p:cNvPr>
          <p:cNvSpPr/>
          <p:nvPr/>
        </p:nvSpPr>
        <p:spPr>
          <a:xfrm>
            <a:off x="4732543" y="3472226"/>
            <a:ext cx="284725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Site Code – LHSBB,RHSBB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BB3630-961C-1303-2A4B-CECC7C9E88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576049"/>
            <a:ext cx="125348" cy="15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484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B642D991-8B5B-7811-20C1-86822B98E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279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EF71BB7-B27F-32DD-B28E-71BC931CE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43" y="0"/>
            <a:ext cx="874871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BD52CB7-C634-D059-C1E7-44BECB718D52}"/>
              </a:ext>
            </a:extLst>
          </p:cNvPr>
          <p:cNvSpPr/>
          <p:nvPr/>
        </p:nvSpPr>
        <p:spPr>
          <a:xfrm>
            <a:off x="4800607" y="3431671"/>
            <a:ext cx="286809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Trans Lit, Double</a:t>
            </a:r>
          </a:p>
          <a:p>
            <a:pPr algn="ctr"/>
            <a:r>
              <a:rPr 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Density P</a:t>
            </a:r>
            <a:r>
              <a:rPr lang="en-US" sz="1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rint</a:t>
            </a:r>
            <a:endParaRPr lang="en-US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34E229-BC19-8314-213F-1481767955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642" y="3431671"/>
            <a:ext cx="130965" cy="203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088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8650620-3793-DE84-C231-B07BE0865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225"/>
            <a:ext cx="9144000" cy="509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C26FCE9-580F-79BB-387F-553890734B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2113" y="3532445"/>
            <a:ext cx="2962890" cy="595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649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E8557154-66A6-3B9F-D733-16510CC36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C8D5317-268B-4F9A-0536-88D86754B4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8150" y="3403514"/>
            <a:ext cx="3060613" cy="6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03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D06687D-9708-6FA1-08C2-D50DEAFD4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0D044FC-E670-2147-B32E-CC7DD1F42F32}"/>
              </a:ext>
            </a:extLst>
          </p:cNvPr>
          <p:cNvSpPr/>
          <p:nvPr/>
        </p:nvSpPr>
        <p:spPr>
          <a:xfrm>
            <a:off x="4572000" y="3402842"/>
            <a:ext cx="233269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Backlit Flex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FA201B-E986-F5AA-9595-C40DC79361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467298" y="3516278"/>
            <a:ext cx="104702" cy="1116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A1E13A-CE17-65FF-9810-730F4D378F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9791" y="1800685"/>
            <a:ext cx="1867161" cy="40010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F6DD898-0A5B-50A3-610F-8E2028C1EC69}"/>
              </a:ext>
            </a:extLst>
          </p:cNvPr>
          <p:cNvSpPr/>
          <p:nvPr/>
        </p:nvSpPr>
        <p:spPr>
          <a:xfrm>
            <a:off x="5819238" y="1862237"/>
            <a:ext cx="247696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Parking Area: Driveway</a:t>
            </a:r>
          </a:p>
        </p:txBody>
      </p:sp>
    </p:spTree>
    <p:extLst>
      <p:ext uri="{BB962C8B-B14F-4D97-AF65-F5344CB8AC3E}">
        <p14:creationId xmlns:p14="http://schemas.microsoft.com/office/powerpoint/2010/main" val="3989333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938B852-5679-5F1D-1501-84959A051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5"/>
            <a:ext cx="9144000" cy="498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EC7B2A1-C8A3-32E3-56ED-54B2A0E33AAD}"/>
              </a:ext>
            </a:extLst>
          </p:cNvPr>
          <p:cNvSpPr/>
          <p:nvPr/>
        </p:nvSpPr>
        <p:spPr>
          <a:xfrm>
            <a:off x="4572000" y="3450973"/>
            <a:ext cx="259558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Backlit Flex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1E82C6-BC0C-C321-0CD5-8DF845616C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367" y="3588545"/>
            <a:ext cx="115633" cy="13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360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47</Words>
  <Application>Microsoft Office PowerPoint</Application>
  <PresentationFormat>On-screen Show (16:9)</PresentationFormat>
  <Paragraphs>16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32</cp:revision>
  <dcterms:modified xsi:type="dcterms:W3CDTF">2023-07-30T16:15:06Z</dcterms:modified>
</cp:coreProperties>
</file>