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68" r:id="rId4"/>
    <p:sldId id="270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57800" y="2038350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Digital Screen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4F45499-03A9-195D-5FCA-124C72516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"/>
            <a:ext cx="9144000" cy="49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8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3E79E5E-E0BF-4977-9DE9-196018B7E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5"/>
            <a:ext cx="9144000" cy="498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C2F007-97C6-C132-0E8C-8C3FD34DFC6E}"/>
              </a:ext>
            </a:extLst>
          </p:cNvPr>
          <p:cNvSpPr/>
          <p:nvPr/>
        </p:nvSpPr>
        <p:spPr>
          <a:xfrm>
            <a:off x="4876800" y="3409950"/>
            <a:ext cx="35544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 Duration – 20 Sec loop after </a:t>
            </a:r>
          </a:p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Every 2 Min.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3C995F-DBCF-4080-7CE0-32740661B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3588952"/>
            <a:ext cx="160741" cy="1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8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64B317-545A-62B1-1D29-DF0BF6853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1926FB-1EC9-92EE-FC2F-F8B7AAC68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952750"/>
            <a:ext cx="3581400" cy="72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1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3146</TotalTime>
  <Words>16</Words>
  <Application>Microsoft Office PowerPoint</Application>
  <PresentationFormat>On-screen Show (16:9)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36</cp:revision>
  <dcterms:created xsi:type="dcterms:W3CDTF">2022-12-23T06:02:50Z</dcterms:created>
  <dcterms:modified xsi:type="dcterms:W3CDTF">2023-07-31T05:08:20Z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