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278" r:id="rId3"/>
    <p:sldId id="275" r:id="rId4"/>
    <p:sldId id="276" r:id="rId5"/>
    <p:sldId id="282" r:id="rId6"/>
    <p:sldId id="267" r:id="rId7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560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2561C-3AB5-4B2F-B2D2-F8D92ED047AE}" type="datetimeFigureOut">
              <a:rPr lang="en-US" smtClean="0"/>
              <a:t>7/31/2023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ED1C8-DDC9-4766-8750-BDE9018F1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9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073753" y="1265559"/>
            <a:ext cx="2073275" cy="1807845"/>
          </a:xfrm>
          <a:custGeom>
            <a:avLst/>
            <a:gdLst/>
            <a:ahLst/>
            <a:cxnLst/>
            <a:rect l="l" t="t" r="r" b="b"/>
            <a:pathLst>
              <a:path w="2073275" h="1807845">
                <a:moveTo>
                  <a:pt x="1752044" y="1807568"/>
                </a:moveTo>
                <a:lnTo>
                  <a:pt x="7" y="1807568"/>
                </a:lnTo>
                <a:lnTo>
                  <a:pt x="0" y="321110"/>
                </a:lnTo>
                <a:lnTo>
                  <a:pt x="3481" y="273661"/>
                </a:lnTo>
                <a:lnTo>
                  <a:pt x="13594" y="228374"/>
                </a:lnTo>
                <a:lnTo>
                  <a:pt x="29843" y="185745"/>
                </a:lnTo>
                <a:lnTo>
                  <a:pt x="51730" y="146271"/>
                </a:lnTo>
                <a:lnTo>
                  <a:pt x="78758" y="110449"/>
                </a:lnTo>
                <a:lnTo>
                  <a:pt x="110432" y="78776"/>
                </a:lnTo>
                <a:lnTo>
                  <a:pt x="146254" y="51747"/>
                </a:lnTo>
                <a:lnTo>
                  <a:pt x="185728" y="29860"/>
                </a:lnTo>
                <a:lnTo>
                  <a:pt x="228357" y="13612"/>
                </a:lnTo>
                <a:lnTo>
                  <a:pt x="273644" y="3498"/>
                </a:lnTo>
                <a:lnTo>
                  <a:pt x="321093" y="17"/>
                </a:lnTo>
                <a:lnTo>
                  <a:pt x="2073130" y="0"/>
                </a:lnTo>
                <a:lnTo>
                  <a:pt x="2073138" y="1486475"/>
                </a:lnTo>
                <a:lnTo>
                  <a:pt x="2069138" y="1537008"/>
                </a:lnTo>
                <a:lnTo>
                  <a:pt x="2057376" y="1585842"/>
                </a:lnTo>
                <a:lnTo>
                  <a:pt x="2038209" y="1632114"/>
                </a:lnTo>
                <a:lnTo>
                  <a:pt x="2011996" y="1674961"/>
                </a:lnTo>
                <a:lnTo>
                  <a:pt x="1979092" y="1713522"/>
                </a:lnTo>
                <a:lnTo>
                  <a:pt x="1940531" y="1746426"/>
                </a:lnTo>
                <a:lnTo>
                  <a:pt x="1897683" y="1772640"/>
                </a:lnTo>
                <a:lnTo>
                  <a:pt x="1851411" y="1791806"/>
                </a:lnTo>
                <a:lnTo>
                  <a:pt x="1802577" y="1803568"/>
                </a:lnTo>
                <a:lnTo>
                  <a:pt x="1752044" y="1807568"/>
                </a:lnTo>
                <a:close/>
              </a:path>
            </a:pathLst>
          </a:custGeom>
          <a:solidFill>
            <a:srgbClr val="0D5D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79000" y="593364"/>
            <a:ext cx="1985999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304800" y="-171450"/>
            <a:ext cx="9525000" cy="5328653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074824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4183857" y="2322188"/>
            <a:ext cx="31242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  <a:latin typeface="Outfit"/>
              </a:rPr>
              <a:t>Glass Branding</a:t>
            </a:r>
            <a:endParaRPr lang="en-IN" sz="2800" i="0" dirty="0">
              <a:solidFill>
                <a:schemeClr val="bg1"/>
              </a:solidFill>
              <a:effectLst/>
              <a:latin typeface="Outfi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356D38-B7CE-A240-3436-33581B92AE4C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7F9F68-7A1F-2200-441D-117133943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432"/>
            <a:ext cx="9144000" cy="5070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288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356D38-B7CE-A240-3436-33581B92AE4C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36" name="Picture 12">
            <a:extLst>
              <a:ext uri="{FF2B5EF4-FFF2-40B4-BE49-F238E27FC236}">
                <a16:creationId xmlns:a16="http://schemas.microsoft.com/office/drawing/2014/main" id="{F232695C-D37C-8F16-20D3-E4728D3B4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FE9E187-F448-CF22-C321-30FEDEDB5D3A}"/>
              </a:ext>
            </a:extLst>
          </p:cNvPr>
          <p:cNvSpPr/>
          <p:nvPr/>
        </p:nvSpPr>
        <p:spPr>
          <a:xfrm>
            <a:off x="4876800" y="3333750"/>
            <a:ext cx="3143746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Material – Eco Solvent Vinyl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FAFBD0-375D-11AD-8F31-C1BAE70681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5185" y="3486150"/>
            <a:ext cx="144102" cy="138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360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356D38-B7CE-A240-3436-33581B92AE4C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106" name="Picture 10">
            <a:extLst>
              <a:ext uri="{FF2B5EF4-FFF2-40B4-BE49-F238E27FC236}">
                <a16:creationId xmlns:a16="http://schemas.microsoft.com/office/drawing/2014/main" id="{B1B89407-335C-A332-94A8-FDF4B9913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9B1C365-B2D7-05EC-E52E-F327B9FF7A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3333750"/>
            <a:ext cx="3718095" cy="393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976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356D38-B7CE-A240-3436-33581B92AE4C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7176" name="Picture 8">
            <a:extLst>
              <a:ext uri="{FF2B5EF4-FFF2-40B4-BE49-F238E27FC236}">
                <a16:creationId xmlns:a16="http://schemas.microsoft.com/office/drawing/2014/main" id="{4AD3CE03-6085-94B0-1C80-BF5A8A9695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CBEAC3F-C5B8-9590-9DA3-D7BE51F8D0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3409950"/>
            <a:ext cx="3581400" cy="379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797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72475" y="978693"/>
            <a:ext cx="771524" cy="9001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486650" y="4271962"/>
            <a:ext cx="1657350" cy="871855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00800" y="1764506"/>
            <a:ext cx="814387" cy="27146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21681" y="1371600"/>
            <a:ext cx="700087" cy="23574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00350" y="2743200"/>
            <a:ext cx="1071562" cy="35004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43700" y="3143250"/>
            <a:ext cx="1071562" cy="35004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1481" y="2664618"/>
            <a:ext cx="778668" cy="25003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32757" y="1896666"/>
            <a:ext cx="4211242" cy="3246833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0" y="1400175"/>
            <a:ext cx="6050915" cy="3743325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034463" y="2153856"/>
            <a:ext cx="1082675" cy="1002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154" marR="5080" indent="-212090">
              <a:lnSpc>
                <a:spcPct val="118800"/>
              </a:lnSpc>
              <a:spcBef>
                <a:spcPts val="95"/>
              </a:spcBef>
            </a:pPr>
            <a:r>
              <a:rPr sz="27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2700" b="1" spc="114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2700" b="1" spc="65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296</TotalTime>
  <Words>9</Words>
  <Application>Microsoft Office PowerPoint</Application>
  <PresentationFormat>On-screen Show (16:9)</PresentationFormat>
  <Paragraphs>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Outfit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Info Deck</dc:title>
  <dc:creator>TMA</dc:creator>
  <cp:lastModifiedBy>TMA</cp:lastModifiedBy>
  <cp:revision>29</cp:revision>
  <dcterms:created xsi:type="dcterms:W3CDTF">2022-12-23T06:02:50Z</dcterms:created>
  <dcterms:modified xsi:type="dcterms:W3CDTF">2023-07-31T05:23:30Z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