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75" r:id="rId3"/>
    <p:sldId id="283" r:id="rId4"/>
    <p:sldId id="276" r:id="rId5"/>
    <p:sldId id="277" r:id="rId6"/>
    <p:sldId id="278" r:id="rId7"/>
    <p:sldId id="279" r:id="rId8"/>
    <p:sldId id="280" r:id="rId9"/>
    <p:sldId id="267" r:id="rId10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56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04800" y="-171450"/>
            <a:ext cx="9525000" cy="5328653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IN" sz="2800" i="0" dirty="0">
                <a:solidFill>
                  <a:schemeClr val="bg1"/>
                </a:solidFill>
                <a:effectLst/>
                <a:latin typeface="Outfit"/>
              </a:rPr>
              <a:t>Facade Branding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F860FD-0889-FF34-DF0B-93A6E740F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91440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5E317E-5D0A-2386-5E09-68DA1E624F1E}"/>
              </a:ext>
            </a:extLst>
          </p:cNvPr>
          <p:cNvSpPr/>
          <p:nvPr/>
        </p:nvSpPr>
        <p:spPr>
          <a:xfrm>
            <a:off x="5029200" y="3333750"/>
            <a:ext cx="170918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- Flex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61C8E8-60BB-E5DB-4F3E-15B2EF130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899" y="3486150"/>
            <a:ext cx="133616" cy="14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6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3B956C1B-CA77-16D2-55C8-A8B579AE3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403894-B1AA-C388-A19D-52CF8C7A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333750"/>
            <a:ext cx="1828800" cy="34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04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7111E54-F8A9-0FD0-1FF7-498737A51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983D52-57F2-9E66-D969-05E373AB9DA5}"/>
              </a:ext>
            </a:extLst>
          </p:cNvPr>
          <p:cNvSpPr/>
          <p:nvPr/>
        </p:nvSpPr>
        <p:spPr>
          <a:xfrm>
            <a:off x="4876800" y="3333750"/>
            <a:ext cx="270073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Front Lit Flex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3AB8F8-DABD-A0AE-9D87-1562CD6B7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590" y="3414748"/>
            <a:ext cx="153073" cy="23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EFCE550-DD8F-4227-BDF2-F86233A24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E2C2FC-4FF3-8928-C69E-9DE6EC9A1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876550"/>
            <a:ext cx="2133600" cy="43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2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0782EC2-83C1-9AC7-7ED9-E1156297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D48BD0-2370-87CA-FBCB-EB9A53141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1" y="2876550"/>
            <a:ext cx="2538022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9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7751F62B-8B34-2E1C-D69C-D354864F5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1F3611-A414-3F43-E107-DA3FA16D514F}"/>
              </a:ext>
            </a:extLst>
          </p:cNvPr>
          <p:cNvSpPr/>
          <p:nvPr/>
        </p:nvSpPr>
        <p:spPr>
          <a:xfrm>
            <a:off x="4876800" y="2876550"/>
            <a:ext cx="314374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Eco Solvent Vinyl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CB97C6-E611-7267-4B9F-F1B7365D1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185" y="2997213"/>
            <a:ext cx="152432" cy="15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37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2AAA93F-ACC1-B314-7165-FB61054D4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E4C3D3-3B37-1EDF-0E78-E5E3133C7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333750"/>
            <a:ext cx="1981200" cy="3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4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17</Words>
  <Application>Microsoft Office PowerPoint</Application>
  <PresentationFormat>On-screen Show (16:9)</PresentationFormat>
  <Paragraphs>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24</cp:revision>
  <dcterms:created xsi:type="dcterms:W3CDTF">2022-12-23T06:02:50Z</dcterms:created>
  <dcterms:modified xsi:type="dcterms:W3CDTF">2023-07-31T05:41:05Z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