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75" r:id="rId3"/>
    <p:sldId id="276" r:id="rId4"/>
    <p:sldId id="282" r:id="rId5"/>
    <p:sldId id="283" r:id="rId6"/>
    <p:sldId id="284" r:id="rId7"/>
    <p:sldId id="285" r:id="rId8"/>
    <p:sldId id="278" r:id="rId9"/>
    <p:sldId id="267" r:id="rId10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560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04800" y="-171450"/>
            <a:ext cx="9525000" cy="5328653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74824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183857" y="2322188"/>
            <a:ext cx="3124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Outfit"/>
              </a:rPr>
              <a:t>W</a:t>
            </a:r>
            <a:r>
              <a:rPr lang="en-IN" sz="2800" dirty="0">
                <a:solidFill>
                  <a:schemeClr val="bg1"/>
                </a:solidFill>
                <a:latin typeface="Outfit"/>
              </a:rPr>
              <a:t>all Signage</a:t>
            </a:r>
            <a:endParaRPr lang="en-IN" sz="2800" i="0" dirty="0">
              <a:solidFill>
                <a:schemeClr val="bg1"/>
              </a:solidFill>
              <a:effectLst/>
              <a:latin typeface="Outf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EE333B8C-0887-49D6-4EF2-978C92C74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4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1EECD60-DF45-5703-78F9-A367B290808E}"/>
              </a:ext>
            </a:extLst>
          </p:cNvPr>
          <p:cNvSpPr/>
          <p:nvPr/>
        </p:nvSpPr>
        <p:spPr>
          <a:xfrm>
            <a:off x="4953000" y="2952750"/>
            <a:ext cx="170918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 - Flex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A200C7-0403-673B-4BB6-64817E274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3856" y="3043276"/>
            <a:ext cx="199144" cy="21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60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0FC5F5A1-CF7A-3114-CF42-96BA0327D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25"/>
            <a:ext cx="9144000" cy="492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9AA034-0457-6470-E5A8-361499668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9809" y="2876550"/>
            <a:ext cx="2705391" cy="4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976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6D7BDC06-FC4E-5C83-FCC4-453AA5C35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DF1525F-3F9F-F4EC-5A70-63E5E9ADB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9809" y="2876550"/>
            <a:ext cx="2705391" cy="4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797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FF002D64-FD58-93A4-38C8-C0B3CAF4C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40F6687-B38E-70F0-58B7-E7A1D73E8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9809" y="2876550"/>
            <a:ext cx="2705391" cy="4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51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290E1B9-7C76-9A91-28B8-BEC7BF1DB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42DE9BE-1ECC-C3E2-054B-8D78643E4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9809" y="2876550"/>
            <a:ext cx="2705391" cy="4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758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89B6B4E0-CA53-6A39-29E9-00C683437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46335F5-BBED-99C1-EC47-F39C4614A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9809" y="2876550"/>
            <a:ext cx="2705391" cy="4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70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356D38-B7CE-A240-3436-33581B92AE4C}"/>
              </a:ext>
            </a:extLst>
          </p:cNvPr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D930B43-5DDE-8E4F-20B8-BB8FC44CF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8EB83C3-9C45-E49C-B3EA-415E92C84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9809" y="2876551"/>
            <a:ext cx="2552991" cy="38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288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</TotalTime>
  <Words>8</Words>
  <Application>Microsoft Office PowerPoint</Application>
  <PresentationFormat>On-screen Show (16:9)</PresentationFormat>
  <Paragraphs>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Outfit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28</cp:revision>
  <dcterms:created xsi:type="dcterms:W3CDTF">2022-12-23T06:02:50Z</dcterms:created>
  <dcterms:modified xsi:type="dcterms:W3CDTF">2023-07-31T07:00:35Z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