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78" r:id="rId3"/>
    <p:sldId id="275" r:id="rId4"/>
    <p:sldId id="276" r:id="rId5"/>
    <p:sldId id="282" r:id="rId6"/>
    <p:sldId id="283" r:id="rId7"/>
    <p:sldId id="284" r:id="rId8"/>
    <p:sldId id="285" r:id="rId9"/>
    <p:sldId id="267" r:id="rId10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6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04800" y="-171450"/>
            <a:ext cx="9525000" cy="5328653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Back Lit 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88E727-FF16-2755-9480-178818CDD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5715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BBA70F-1B89-E498-5C99-68CB653C93A4}"/>
              </a:ext>
            </a:extLst>
          </p:cNvPr>
          <p:cNvSpPr/>
          <p:nvPr/>
        </p:nvSpPr>
        <p:spPr>
          <a:xfrm>
            <a:off x="4876800" y="2952750"/>
            <a:ext cx="192103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- Fabric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494A28-7146-4E51-1E92-8E3303A94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179" y="3028950"/>
            <a:ext cx="142621" cy="24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8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D63709A-81BB-D0B1-AFFC-0228AFB3D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850788-26F0-BAE9-2C53-595226107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1" y="3333750"/>
            <a:ext cx="2057400" cy="30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60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654BDAF-8DAD-CAD4-97DA-E128C7A58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0C5F3-7407-6068-65C3-2861195B3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409950"/>
            <a:ext cx="2017632" cy="29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7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EE3CDA-295E-D77B-3E04-BF4B10191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803"/>
            <a:ext cx="9144000" cy="5011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E57EFD-B72A-D6E6-40EF-9418EAE74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486150"/>
            <a:ext cx="2209800" cy="32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9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B94ABEE-7D32-F767-EFBE-851320021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9378B8-F352-854F-3A72-5615B89A7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952750"/>
            <a:ext cx="2072639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9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DF7D69E-6E30-226F-33E9-415AEBB7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5A3C6-0D2D-A43D-F6F0-98774CEF5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1" y="2952750"/>
            <a:ext cx="2209800" cy="32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46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F191CF6-1B00-F520-176B-331F2EA88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27A670-137B-14D1-B76E-3FE2D3F8E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409950"/>
            <a:ext cx="2286000" cy="33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1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8</Words>
  <Application>Microsoft Office PowerPoint</Application>
  <PresentationFormat>On-screen Show (16:9)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31</cp:revision>
  <dcterms:created xsi:type="dcterms:W3CDTF">2022-12-23T06:02:50Z</dcterms:created>
  <dcterms:modified xsi:type="dcterms:W3CDTF">2023-07-31T14:59:31Z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