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2"/>
  </p:notesMasterIdLst>
  <p:sldIdLst>
    <p:sldId id="256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26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5419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6676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7205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19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58964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3170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873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Backlit Branding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Detailed Dimension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11D333-1536-DFE6-7E6B-4586DAAD0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325"/>
            <a:ext cx="9144000" cy="502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35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12AD252-DE62-DC6B-E507-3855AC32F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320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4DB36A4-30AC-035A-40A7-C0B9F42AD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09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AB6ACC0-6934-A41B-BD5A-552AE6AD8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172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2EF9667-6307-EF2B-CA8D-211A00ECB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478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9F56A7B-99BE-DA58-D181-1B94DF3C5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516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3805BB3-D12B-A1C4-99F4-518324A56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04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20</Words>
  <Application>Microsoft Office PowerPoint</Application>
  <PresentationFormat>On-screen Show (16:9)</PresentationFormat>
  <Paragraphs>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32</cp:revision>
  <dcterms:modified xsi:type="dcterms:W3CDTF">2023-07-31T17:43:10Z</dcterms:modified>
</cp:coreProperties>
</file>