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2"/>
    <p:sldId id="278" r:id="rId3"/>
    <p:sldId id="276" r:id="rId4"/>
    <p:sldId id="279" r:id="rId5"/>
    <p:sldId id="267" r:id="rId6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560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2561C-3AB5-4B2F-B2D2-F8D92ED047AE}" type="datetimeFigureOut">
              <a:rPr lang="en-US" smtClean="0"/>
              <a:t>8/1/2023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ED1C8-DDC9-4766-8750-BDE9018F1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98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3073753" y="1265559"/>
            <a:ext cx="2073275" cy="1807845"/>
          </a:xfrm>
          <a:custGeom>
            <a:avLst/>
            <a:gdLst/>
            <a:ahLst/>
            <a:cxnLst/>
            <a:rect l="l" t="t" r="r" b="b"/>
            <a:pathLst>
              <a:path w="2073275" h="1807845">
                <a:moveTo>
                  <a:pt x="1752044" y="1807568"/>
                </a:moveTo>
                <a:lnTo>
                  <a:pt x="7" y="1807568"/>
                </a:lnTo>
                <a:lnTo>
                  <a:pt x="0" y="321110"/>
                </a:lnTo>
                <a:lnTo>
                  <a:pt x="3481" y="273661"/>
                </a:lnTo>
                <a:lnTo>
                  <a:pt x="13594" y="228374"/>
                </a:lnTo>
                <a:lnTo>
                  <a:pt x="29843" y="185745"/>
                </a:lnTo>
                <a:lnTo>
                  <a:pt x="51730" y="146271"/>
                </a:lnTo>
                <a:lnTo>
                  <a:pt x="78758" y="110449"/>
                </a:lnTo>
                <a:lnTo>
                  <a:pt x="110432" y="78776"/>
                </a:lnTo>
                <a:lnTo>
                  <a:pt x="146254" y="51747"/>
                </a:lnTo>
                <a:lnTo>
                  <a:pt x="185728" y="29860"/>
                </a:lnTo>
                <a:lnTo>
                  <a:pt x="228357" y="13612"/>
                </a:lnTo>
                <a:lnTo>
                  <a:pt x="273644" y="3498"/>
                </a:lnTo>
                <a:lnTo>
                  <a:pt x="321093" y="17"/>
                </a:lnTo>
                <a:lnTo>
                  <a:pt x="2073130" y="0"/>
                </a:lnTo>
                <a:lnTo>
                  <a:pt x="2073138" y="1486475"/>
                </a:lnTo>
                <a:lnTo>
                  <a:pt x="2069138" y="1537008"/>
                </a:lnTo>
                <a:lnTo>
                  <a:pt x="2057376" y="1585842"/>
                </a:lnTo>
                <a:lnTo>
                  <a:pt x="2038209" y="1632114"/>
                </a:lnTo>
                <a:lnTo>
                  <a:pt x="2011996" y="1674961"/>
                </a:lnTo>
                <a:lnTo>
                  <a:pt x="1979092" y="1713522"/>
                </a:lnTo>
                <a:lnTo>
                  <a:pt x="1940531" y="1746426"/>
                </a:lnTo>
                <a:lnTo>
                  <a:pt x="1897683" y="1772640"/>
                </a:lnTo>
                <a:lnTo>
                  <a:pt x="1851411" y="1791806"/>
                </a:lnTo>
                <a:lnTo>
                  <a:pt x="1802577" y="1803568"/>
                </a:lnTo>
                <a:lnTo>
                  <a:pt x="1752044" y="1807568"/>
                </a:lnTo>
                <a:close/>
              </a:path>
            </a:pathLst>
          </a:custGeom>
          <a:solidFill>
            <a:srgbClr val="0D5D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79000" y="593364"/>
            <a:ext cx="1985999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304800" y="-171450"/>
            <a:ext cx="9525000" cy="5328653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074824" cy="5143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4183857" y="2322188"/>
            <a:ext cx="31242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  <a:latin typeface="Outfit"/>
              </a:rPr>
              <a:t>Facade Branding</a:t>
            </a:r>
            <a:endParaRPr lang="en-IN" sz="2800" i="0" dirty="0">
              <a:solidFill>
                <a:schemeClr val="bg1"/>
              </a:solidFill>
              <a:effectLst/>
              <a:latin typeface="Outfi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356D38-B7CE-A240-3436-33581B92AE4C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CCB83F1D-37AE-B558-AF06-996703FF9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6675"/>
            <a:ext cx="9010650" cy="501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5288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356D38-B7CE-A240-3436-33581B92AE4C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1FB7D618-02D1-B91A-5D03-333090475D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38100"/>
            <a:ext cx="8953500" cy="506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3976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356D38-B7CE-A240-3436-33581B92AE4C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8BB421A0-5269-D83A-5687-84BC6E10F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95263"/>
            <a:ext cx="8715375" cy="475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8960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72475" y="978693"/>
            <a:ext cx="771524" cy="9001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486650" y="4271962"/>
            <a:ext cx="1657350" cy="871855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00800" y="1764506"/>
            <a:ext cx="814387" cy="27146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21681" y="1371600"/>
            <a:ext cx="700087" cy="23574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00350" y="2743200"/>
            <a:ext cx="1071562" cy="35004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43700" y="3143250"/>
            <a:ext cx="1071562" cy="35004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1481" y="2664618"/>
            <a:ext cx="778668" cy="25003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932757" y="1896666"/>
            <a:ext cx="4211242" cy="3246833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0" y="1400175"/>
            <a:ext cx="6050915" cy="3743325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034463" y="2153856"/>
            <a:ext cx="1082675" cy="1002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4154" marR="5080" indent="-212090">
              <a:lnSpc>
                <a:spcPct val="118800"/>
              </a:lnSpc>
              <a:spcBef>
                <a:spcPts val="95"/>
              </a:spcBef>
            </a:pPr>
            <a:r>
              <a:rPr sz="27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2700" b="1" spc="114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2700" b="1" spc="65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2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292</TotalTime>
  <Words>4</Words>
  <Application>Microsoft Office PowerPoint</Application>
  <PresentationFormat>On-screen Show (16:9)</PresentationFormat>
  <Paragraphs>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Outfit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 Info Deck</dc:title>
  <dc:creator>TMA</dc:creator>
  <cp:lastModifiedBy>TMA</cp:lastModifiedBy>
  <cp:revision>31</cp:revision>
  <dcterms:created xsi:type="dcterms:W3CDTF">2022-12-23T06:02:50Z</dcterms:created>
  <dcterms:modified xsi:type="dcterms:W3CDTF">2023-08-01T06:21:48Z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