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9"/>
  </p:notesMasterIdLst>
  <p:sldIdLst>
    <p:sldId id="256" r:id="rId3"/>
    <p:sldId id="262" r:id="rId4"/>
    <p:sldId id="265" r:id="rId5"/>
    <p:sldId id="263" r:id="rId6"/>
    <p:sldId id="261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Back Lit Board</a:t>
            </a:r>
            <a:endParaRPr sz="18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DB7D2D-159D-0792-6CF5-3A275325F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8" y="321913"/>
            <a:ext cx="7986434" cy="44996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19DC45-47E3-AB2C-A017-41A77038FEA5}"/>
              </a:ext>
            </a:extLst>
          </p:cNvPr>
          <p:cNvSpPr txBox="1"/>
          <p:nvPr/>
        </p:nvSpPr>
        <p:spPr>
          <a:xfrm>
            <a:off x="-1148236" y="168024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Site Code – </a:t>
            </a:r>
            <a:r>
              <a:rPr 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LLB</a:t>
            </a:r>
            <a:endParaRPr lang="en-US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7FAA8A-8671-45CA-E3DB-2456D623C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288" y="2918037"/>
            <a:ext cx="2683422" cy="33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347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2BD5AB-8741-F688-FC2E-4D032498C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520" y="426560"/>
            <a:ext cx="7614959" cy="42903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F3F26B-DF55-4409-8296-C546D30D0E1D}"/>
              </a:ext>
            </a:extLst>
          </p:cNvPr>
          <p:cNvSpPr txBox="1"/>
          <p:nvPr/>
        </p:nvSpPr>
        <p:spPr>
          <a:xfrm>
            <a:off x="-1015612" y="118783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Site Code – </a:t>
            </a:r>
            <a:r>
              <a:rPr 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MF4</a:t>
            </a:r>
            <a:endParaRPr lang="en-US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5968C5-D7DF-CD56-2FEA-33AA527D09A9}"/>
              </a:ext>
            </a:extLst>
          </p:cNvPr>
          <p:cNvSpPr txBox="1"/>
          <p:nvPr/>
        </p:nvSpPr>
        <p:spPr>
          <a:xfrm>
            <a:off x="3502292" y="2899928"/>
            <a:ext cx="50780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</a:t>
            </a:r>
            <a:r>
              <a:rPr lang="en-US" sz="1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Backlit</a:t>
            </a:r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Flex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71EB79-83B4-F7C1-B542-84BC69E57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155" y="2982504"/>
            <a:ext cx="120626" cy="17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33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F2E10F-F85F-3A5D-68BC-434B02165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107120"/>
            <a:ext cx="8507928" cy="47934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03B3FE-DB4B-BAF8-4FB1-DC0CFF1E3047}"/>
              </a:ext>
            </a:extLst>
          </p:cNvPr>
          <p:cNvSpPr txBox="1"/>
          <p:nvPr/>
        </p:nvSpPr>
        <p:spPr>
          <a:xfrm>
            <a:off x="-1169176" y="10712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Site Code – PTW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3EEB51-2203-8F00-2EA1-5B35F61E8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432" y="2503865"/>
            <a:ext cx="2562583" cy="41915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194F6BF-104A-2779-6E21-595AC02C8EA0}"/>
              </a:ext>
            </a:extLst>
          </p:cNvPr>
          <p:cNvSpPr/>
          <p:nvPr/>
        </p:nvSpPr>
        <p:spPr>
          <a:xfrm>
            <a:off x="5792631" y="2438152"/>
            <a:ext cx="223490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 Units Available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0A3639-A0FA-E4D6-C735-94EF9E0979BD}"/>
              </a:ext>
            </a:extLst>
          </p:cNvPr>
          <p:cNvSpPr/>
          <p:nvPr/>
        </p:nvSpPr>
        <p:spPr>
          <a:xfrm>
            <a:off x="4499213" y="2788681"/>
            <a:ext cx="251703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Star Flex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A3BE72-9019-780D-B418-4E7287BCC1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9515" y="2923023"/>
            <a:ext cx="94474" cy="14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11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FA9BF7-154F-4D16-75C6-069E6078C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43" y="301788"/>
            <a:ext cx="8057872" cy="453992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D45A1CA-3535-6294-815F-46C8D817448C}"/>
              </a:ext>
            </a:extLst>
          </p:cNvPr>
          <p:cNvSpPr/>
          <p:nvPr/>
        </p:nvSpPr>
        <p:spPr>
          <a:xfrm>
            <a:off x="350043" y="132511"/>
            <a:ext cx="180369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Site Code – PE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DC23C4-E93D-9914-63B4-F919BF56A786}"/>
              </a:ext>
            </a:extLst>
          </p:cNvPr>
          <p:cNvSpPr/>
          <p:nvPr/>
        </p:nvSpPr>
        <p:spPr>
          <a:xfrm>
            <a:off x="4300700" y="2746252"/>
            <a:ext cx="165942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- flex</a:t>
            </a:r>
            <a:endParaRPr lang="en-US" sz="1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103DF0-8B3D-094C-3035-7BA6DFA7F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019" y="2794059"/>
            <a:ext cx="184945" cy="27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154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37</Words>
  <Application>Microsoft Office PowerPoint</Application>
  <PresentationFormat>On-screen Show (16:9)</PresentationFormat>
  <Paragraphs>10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18</cp:revision>
  <dcterms:modified xsi:type="dcterms:W3CDTF">2023-08-02T09:40:16Z</dcterms:modified>
</cp:coreProperties>
</file>