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1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8FF89-8878-4D19-927F-701310574E72}">
  <a:tblStyle styleId="{1C18FF89-8878-4D19-927F-701310574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08cf362c2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1f08cf362c2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f08cf362c2_2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1f08cf362c2_2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4"/>
          <p:cNvGrpSpPr/>
          <p:nvPr/>
        </p:nvGrpSpPr>
        <p:grpSpPr>
          <a:xfrm>
            <a:off x="0" y="0"/>
            <a:ext cx="9144000" cy="5143499"/>
            <a:chOff x="0" y="0"/>
            <a:chExt cx="9144000" cy="5143499"/>
          </a:xfrm>
        </p:grpSpPr>
        <p:pic>
          <p:nvPicPr>
            <p:cNvPr id="124" name="Google Shape;12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1781" y="2164556"/>
              <a:ext cx="1203960" cy="771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336006" y="35933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64668" y="4786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71600" y="403621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235868" y="3257550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00387" y="4207668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35943" y="263604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2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35943" y="17645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2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57275" y="2221706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2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336006" y="864393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2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71600" y="42148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235868" y="1164431"/>
              <a:ext cx="457199" cy="45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3464718"/>
              <a:ext cx="1600199" cy="1678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7579518" y="0"/>
              <a:ext cx="1564480" cy="1657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518046" y="875979"/>
              <a:ext cx="1807368" cy="33361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4"/>
          <p:cNvSpPr txBox="1"/>
          <p:nvPr/>
        </p:nvSpPr>
        <p:spPr>
          <a:xfrm>
            <a:off x="4172656" y="2288249"/>
            <a:ext cx="3337987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Fa</a:t>
            </a:r>
            <a:r>
              <a:rPr lang="en-IN" sz="18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ç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ade Detailed Dimension</a:t>
            </a:r>
            <a:endParaRPr sz="18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77698B7-BEF8-9AB7-2159-F0BFDD30D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80975"/>
            <a:ext cx="8772525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C284BC-9D57-DE5C-32D5-DC2AC73FEFED}"/>
              </a:ext>
            </a:extLst>
          </p:cNvPr>
          <p:cNvSpPr/>
          <p:nvPr/>
        </p:nvSpPr>
        <p:spPr>
          <a:xfrm>
            <a:off x="2135925" y="1793900"/>
            <a:ext cx="691037" cy="777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34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032C353-0390-015D-C676-F6C92D0B4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66688"/>
            <a:ext cx="8772525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BBF4BF-5530-FABB-8E14-8464B659066C}"/>
              </a:ext>
            </a:extLst>
          </p:cNvPr>
          <p:cNvSpPr/>
          <p:nvPr/>
        </p:nvSpPr>
        <p:spPr>
          <a:xfrm>
            <a:off x="1982363" y="1647315"/>
            <a:ext cx="656136" cy="15077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03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5D81918-3B11-8BFA-FEF6-895352949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23825"/>
            <a:ext cx="89535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15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4ED1D00-9092-F387-2C1D-D6B3ABD6E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375F14-3B7A-EC9F-02DF-C90E38621E3F}"/>
              </a:ext>
            </a:extLst>
          </p:cNvPr>
          <p:cNvSpPr/>
          <p:nvPr/>
        </p:nvSpPr>
        <p:spPr>
          <a:xfrm>
            <a:off x="1528652" y="1793900"/>
            <a:ext cx="1752020" cy="942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289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D9D6EC2-0484-1B26-7575-E5B811000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03AAAE-2821-C555-D0C3-7283F0CAC4CF}"/>
              </a:ext>
            </a:extLst>
          </p:cNvPr>
          <p:cNvSpPr/>
          <p:nvPr/>
        </p:nvSpPr>
        <p:spPr>
          <a:xfrm>
            <a:off x="1654295" y="2240629"/>
            <a:ext cx="656135" cy="942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8562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6C4F572-EE29-E9AD-BB72-AE036E427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97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8A2E4A-35CB-7E6F-AC8D-025890CC3BC3}"/>
              </a:ext>
            </a:extLst>
          </p:cNvPr>
          <p:cNvSpPr/>
          <p:nvPr/>
        </p:nvSpPr>
        <p:spPr>
          <a:xfrm>
            <a:off x="1060983" y="1689197"/>
            <a:ext cx="2073106" cy="572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238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475" y="978693"/>
            <a:ext cx="771524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8"/>
          <p:cNvGrpSpPr/>
          <p:nvPr/>
        </p:nvGrpSpPr>
        <p:grpSpPr>
          <a:xfrm>
            <a:off x="7486650" y="4271963"/>
            <a:ext cx="1657349" cy="871537"/>
            <a:chOff x="7486650" y="4271962"/>
            <a:chExt cx="1657349" cy="871537"/>
          </a:xfrm>
        </p:grpSpPr>
        <p:pic>
          <p:nvPicPr>
            <p:cNvPr id="179" name="Google Shape;17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86650" y="4550568"/>
              <a:ext cx="1657349" cy="5929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72450" y="4271962"/>
              <a:ext cx="464343" cy="264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0801" y="1764506"/>
            <a:ext cx="814387" cy="27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1682" y="1371601"/>
            <a:ext cx="700087" cy="23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00350" y="274320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3700" y="3143251"/>
            <a:ext cx="1071562" cy="35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1481" y="2664619"/>
            <a:ext cx="778668" cy="25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32758" y="1896667"/>
            <a:ext cx="4211242" cy="32468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28"/>
          <p:cNvGrpSpPr/>
          <p:nvPr/>
        </p:nvGrpSpPr>
        <p:grpSpPr>
          <a:xfrm>
            <a:off x="1" y="1400176"/>
            <a:ext cx="6050679" cy="3743324"/>
            <a:chOff x="0" y="1400175"/>
            <a:chExt cx="6050679" cy="3743324"/>
          </a:xfrm>
        </p:grpSpPr>
        <p:pic>
          <p:nvPicPr>
            <p:cNvPr id="188" name="Google Shape;188;p2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1896666"/>
              <a:ext cx="4236243" cy="32468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14598" y="3071812"/>
              <a:ext cx="2936081" cy="2071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193381" y="1400175"/>
              <a:ext cx="750093" cy="50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28"/>
          <p:cNvSpPr txBox="1"/>
          <p:nvPr/>
        </p:nvSpPr>
        <p:spPr>
          <a:xfrm>
            <a:off x="4030639" y="2035982"/>
            <a:ext cx="1082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28600" marR="0" lvl="0" indent="-215900" algn="l" rtl="0">
              <a:lnSpc>
                <a:spcPct val="118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4E3BC9"/>
                </a:solidFill>
                <a:latin typeface="Trebuchet MS"/>
                <a:ea typeface="Trebuchet MS"/>
                <a:cs typeface="Trebuchet MS"/>
                <a:sym typeface="Trebuchet MS"/>
              </a:rPr>
              <a:t>Thank  You</a:t>
            </a:r>
            <a:endParaRPr sz="2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7</Words>
  <Application>Microsoft Office PowerPoint</Application>
  <PresentationFormat>On-screen Show (16:9)</PresentationFormat>
  <Paragraphs>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19</cp:revision>
  <dcterms:modified xsi:type="dcterms:W3CDTF">2023-08-02T18:19:32Z</dcterms:modified>
</cp:coreProperties>
</file>