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7"/>
  </p:notesMasterIdLst>
  <p:sldIdLst>
    <p:sldId id="256" r:id="rId3"/>
    <p:sldId id="276" r:id="rId4"/>
    <p:sldId id="288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6" r:id="rId14"/>
    <p:sldId id="287" r:id="rId15"/>
    <p:sldId id="26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9949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3531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7364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5818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7772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7517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3617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3030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8630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4058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 Lit Board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630" name="Picture 6">
            <a:extLst>
              <a:ext uri="{FF2B5EF4-FFF2-40B4-BE49-F238E27FC236}">
                <a16:creationId xmlns:a16="http://schemas.microsoft.com/office/drawing/2014/main" id="{4857522F-A8DF-C451-608E-68E74642F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BD4C32-1C8A-21CF-1248-43072D547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64" y="309562"/>
            <a:ext cx="855345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528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1970314-0BFF-81D0-5E88-D05F403EF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36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72029E25-4DDA-6DF3-EA36-7EF1F3E3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934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4270CB-34EB-EED9-7500-5153650EB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38125"/>
            <a:ext cx="8658225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100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364D9F9D-B76D-14D5-EAFA-FE9506123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989A525-6B86-3708-5063-1E3FDAFA2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9525"/>
            <a:ext cx="8639175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48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2211C430-19AF-29A6-FBE4-8B75C93A0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8310BD5-5224-CE02-E53A-FCE1439C1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0013"/>
            <a:ext cx="8839200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01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8ED5217D-7752-2A84-87F7-72F0A09C9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1552C1C-D59A-954F-69F6-C51529869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57163"/>
            <a:ext cx="8924925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59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29650BB3-AB00-E38F-F8AC-3DA8DF85D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765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6542BAE9-F786-C908-9D36-0CE2AF2CD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49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7F1358B6-1A8D-D05E-75F2-261844AD2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120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EDE113-2FBF-8AE7-BF9C-834166740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30</Words>
  <Application>Microsoft Office PowerPoint</Application>
  <PresentationFormat>On-screen Show (16:9)</PresentationFormat>
  <Paragraphs>14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30</cp:revision>
  <dcterms:modified xsi:type="dcterms:W3CDTF">2023-08-02T19:09:38Z</dcterms:modified>
</cp:coreProperties>
</file>