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473" r:id="rId3"/>
    <p:sldId id="472" r:id="rId4"/>
    <p:sldId id="474" r:id="rId5"/>
    <p:sldId id="475" r:id="rId6"/>
    <p:sldId id="476" r:id="rId7"/>
    <p:sldId id="267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MA" initials="T" lastIdx="1" clrIdx="0">
    <p:extLst>
      <p:ext uri="{19B8F6BF-5375-455C-9EA6-DF929625EA0E}">
        <p15:presenceInfo xmlns:p15="http://schemas.microsoft.com/office/powerpoint/2012/main" userId="T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43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CD1827-2406-41F9-BEF1-42A28129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7B782-4B34-4F13-98EB-F37DEBF987E7}" type="datetimeFigureOut">
              <a:rPr lang="en-IN" smtClean="0"/>
              <a:t>03-08-2023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D00142-3A92-46D6-9426-1EBD910C8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D5394-7EF2-4C52-B552-8170CB097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52C97-DF14-43B4-93E3-F293459287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257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9" descr="preencoded.png">
            <a:extLst>
              <a:ext uri="{FF2B5EF4-FFF2-40B4-BE49-F238E27FC236}">
                <a16:creationId xmlns:a16="http://schemas.microsoft.com/office/drawing/2014/main" id="{B7662575-9CBA-354F-9ADA-7F22B1004E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6334125"/>
            <a:ext cx="12192000" cy="523875"/>
          </a:xfrm>
          <a:prstGeom prst="rect">
            <a:avLst/>
          </a:prstGeom>
        </p:spPr>
      </p:pic>
      <p:sp>
        <p:nvSpPr>
          <p:cNvPr id="3" name="Object19">
            <a:extLst>
              <a:ext uri="{FF2B5EF4-FFF2-40B4-BE49-F238E27FC236}">
                <a16:creationId xmlns:a16="http://schemas.microsoft.com/office/drawing/2014/main" id="{E0E44750-F54B-3948-A3AC-7AC797555382}"/>
              </a:ext>
            </a:extLst>
          </p:cNvPr>
          <p:cNvSpPr/>
          <p:nvPr userDrawn="1"/>
        </p:nvSpPr>
        <p:spPr>
          <a:xfrm>
            <a:off x="457200" y="6515100"/>
            <a:ext cx="146685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275"/>
              </a:lnSpc>
            </a:pPr>
            <a:r>
              <a:rPr lang="en-US" sz="1050" b="0" i="0" dirty="0">
                <a:solidFill>
                  <a:srgbClr val="FFFFFF"/>
                </a:solidFill>
                <a:latin typeface="Rubik Regular" pitchFamily="34" charset="0"/>
                <a:ea typeface="Rubik Regular" pitchFamily="34" charset="-122"/>
                <a:cs typeface="Rubik Regular" pitchFamily="34" charset="-120"/>
              </a:rPr>
              <a:t>www.themediaant.com</a:t>
            </a:r>
            <a:endParaRPr lang="en-US" sz="10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8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18" Type="http://schemas.openxmlformats.org/officeDocument/2006/relationships/image" Target="../media/image55.sv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3.svg"/><Relationship Id="rId20" Type="http://schemas.openxmlformats.org/officeDocument/2006/relationships/image" Target="../media/image5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24" Type="http://schemas.openxmlformats.org/officeDocument/2006/relationships/image" Target="../media/image61.sv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10" Type="http://schemas.openxmlformats.org/officeDocument/2006/relationships/image" Target="../media/image47.svg"/><Relationship Id="rId19" Type="http://schemas.openxmlformats.org/officeDocument/2006/relationships/image" Target="../media/image56.pn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Relationship Id="rId22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762375" y="2886075"/>
            <a:ext cx="1533525" cy="10287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4675" y="4791075"/>
            <a:ext cx="609600" cy="609600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086225" y="638175"/>
            <a:ext cx="609600" cy="60960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28800" y="5381625"/>
            <a:ext cx="609600" cy="609600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47825" y="4343400"/>
            <a:ext cx="609600" cy="609600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133850" y="5610225"/>
            <a:ext cx="609600" cy="609600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447925" y="3514725"/>
            <a:ext cx="609600" cy="609600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447925" y="2352675"/>
            <a:ext cx="609600" cy="609600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09700" y="2962275"/>
            <a:ext cx="609600" cy="609600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114675" y="1152525"/>
            <a:ext cx="609600" cy="60960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828800" y="561975"/>
            <a:ext cx="609600" cy="609600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647825" y="1552575"/>
            <a:ext cx="609600" cy="609600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0" y="4619625"/>
            <a:ext cx="2133600" cy="2238375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>
          <a:xfrm>
            <a:off x="10106025" y="0"/>
            <a:ext cx="2085975" cy="2209800"/>
          </a:xfrm>
          <a:prstGeom prst="rect">
            <a:avLst/>
          </a:prstGeom>
        </p:spPr>
      </p:pic>
      <p:pic>
        <p:nvPicPr>
          <p:cNvPr id="17" name="Object 16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5329555" y="2886075"/>
            <a:ext cx="38100" cy="1028700"/>
          </a:xfrm>
          <a:prstGeom prst="rect">
            <a:avLst/>
          </a:prstGeom>
        </p:spPr>
      </p:pic>
      <p:pic>
        <p:nvPicPr>
          <p:cNvPr id="18" name="Object 17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2024062" y="1167973"/>
            <a:ext cx="2409825" cy="44481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0F26DC2-81F4-C207-382E-EA1B7A85A223}"/>
              </a:ext>
            </a:extLst>
          </p:cNvPr>
          <p:cNvSpPr txBox="1"/>
          <p:nvPr/>
        </p:nvSpPr>
        <p:spPr>
          <a:xfrm>
            <a:off x="5592852" y="2968063"/>
            <a:ext cx="54401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Back Lit Panel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943604-C7A8-4B2B-FF89-E880AE8A1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21" y="287329"/>
            <a:ext cx="9839957" cy="554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37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C318C0-69A7-00F3-4D46-BEFD80A8F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79" y="617444"/>
            <a:ext cx="9567241" cy="539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7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187F30-6EB8-049D-E2AD-E42552D46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88" y="475099"/>
            <a:ext cx="9535157" cy="53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2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263DEC-F267-67A9-44E4-A8473F5FF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494" y="210053"/>
            <a:ext cx="9920167" cy="55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3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8C66A-26A7-CBC1-02EE-DB93C80B4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7" y="417467"/>
            <a:ext cx="10064546" cy="567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49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63300" y="1304925"/>
            <a:ext cx="1028700" cy="1200150"/>
          </a:xfrm>
          <a:prstGeom prst="rect">
            <a:avLst/>
          </a:prstGeom>
        </p:spPr>
      </p:pic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82200" y="6067425"/>
            <a:ext cx="2209800" cy="790575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896600" y="5695950"/>
            <a:ext cx="619125" cy="352425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34400" y="2352675"/>
            <a:ext cx="1085850" cy="361950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695575" y="1828800"/>
            <a:ext cx="933450" cy="314325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733800" y="3657600"/>
            <a:ext cx="1428750" cy="466725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991600" y="4191000"/>
            <a:ext cx="1428750" cy="466725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61975" y="3552825"/>
            <a:ext cx="1038225" cy="333375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577010" y="2528888"/>
            <a:ext cx="5619750" cy="4333875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0" y="2528888"/>
            <a:ext cx="5648325" cy="4333875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4152798" y="4095750"/>
            <a:ext cx="3914775" cy="2762250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5591175" y="1866900"/>
            <a:ext cx="1000125" cy="676275"/>
          </a:xfrm>
          <a:prstGeom prst="rect">
            <a:avLst/>
          </a:prstGeom>
        </p:spPr>
      </p:pic>
      <p:sp>
        <p:nvSpPr>
          <p:cNvPr id="14" name="Object13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275"/>
              </a:lnSpc>
            </a:pPr>
            <a:r>
              <a:rPr lang="en-US" sz="3600" b="1" i="0" dirty="0">
                <a:solidFill>
                  <a:srgbClr val="4E3BC9"/>
                </a:solidFill>
                <a:latin typeface="Rubik Bold" pitchFamily="34" charset="0"/>
                <a:ea typeface="Rubik Bold" pitchFamily="34" charset="-122"/>
                <a:cs typeface="Rubik Bold" pitchFamily="34" charset="-120"/>
              </a:rPr>
              <a:t>Thank You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7</Words>
  <Application>Microsoft Office PowerPoint</Application>
  <PresentationFormat>Widescreen</PresentationFormat>
  <Paragraphs>4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Rubik Bold</vt:lpstr>
      <vt:lpstr>Rubik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TMA</cp:lastModifiedBy>
  <cp:revision>81</cp:revision>
  <dcterms:created xsi:type="dcterms:W3CDTF">2021-12-16T02:51:00Z</dcterms:created>
  <dcterms:modified xsi:type="dcterms:W3CDTF">2023-08-03T10:47:54Z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48332CE284AD463B9A72AE5D3FC329DE</vt:lpwstr>
  </property>
  <property fmtid="{D5CDD505-2E9C-101B-9397-08002B2CF9AE}" pid="3" name="KSOProductBuildVer">
    <vt:lpwstr>1033-11.2.0.10463</vt:lpwstr>
  </property>
</Properties>
</file>