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9"/>
  </p:notesMasterIdLst>
  <p:sldIdLst>
    <p:sldId id="256" r:id="rId3"/>
    <p:sldId id="274" r:id="rId4"/>
    <p:sldId id="278" r:id="rId5"/>
    <p:sldId id="275" r:id="rId6"/>
    <p:sldId id="276" r:id="rId7"/>
    <p:sldId id="260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8FF89-8878-4D19-927F-701310574E72}">
  <a:tblStyle styleId="{1C18FF89-8878-4D19-927F-701310574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560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20757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82890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349929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357440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4188091" y="2288249"/>
            <a:ext cx="2820765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Static 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Branding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D014BEE-72EA-1B1E-C912-F76D0F4F48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9701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525A1B6-AB09-E6A8-93D5-DA5FD65C49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2666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ED25993-114C-9744-3DD7-B9836A49D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9190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F65A4BBF-F265-665C-D12B-5B9F8718FF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0549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12</Words>
  <Application>Microsoft Office PowerPoint</Application>
  <PresentationFormat>On-screen Show (16:9)</PresentationFormat>
  <Paragraphs>6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15</cp:revision>
  <dcterms:modified xsi:type="dcterms:W3CDTF">2023-08-03T17:55:19Z</dcterms:modified>
</cp:coreProperties>
</file>