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1"/>
  </p:notesMasterIdLst>
  <p:sldIdLst>
    <p:sldId id="256" r:id="rId3"/>
    <p:sldId id="263" r:id="rId4"/>
    <p:sldId id="264" r:id="rId5"/>
    <p:sldId id="265" r:id="rId6"/>
    <p:sldId id="266" r:id="rId7"/>
    <p:sldId id="267" r:id="rId8"/>
    <p:sldId id="268" r:id="rId9"/>
    <p:sldId id="260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29999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25659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0122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61345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67702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40382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Kiosk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C9FECCB-9C4B-0DBF-B028-40804599A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093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1CC4BAD-B274-CEAF-AFF1-A719F4E90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534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782557E-A995-CFBD-9B10-877E265C2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372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57270FA-D2A5-1D88-55FC-1303C6D9D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168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FE3CDFF-C037-7662-1A38-1465381C8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037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66A8330-8D3D-4E23-7999-593EB91AB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082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16</Words>
  <Application>Microsoft Office PowerPoint</Application>
  <PresentationFormat>On-screen Show (16:9)</PresentationFormat>
  <Paragraphs>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16</cp:revision>
  <dcterms:modified xsi:type="dcterms:W3CDTF">2023-08-04T05:04:36Z</dcterms:modified>
</cp:coreProperties>
</file>