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6"/>
  </p:notesMasterIdLst>
  <p:sldIdLst>
    <p:sldId id="256" r:id="rId3"/>
    <p:sldId id="268" r:id="rId4"/>
    <p:sldId id="260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40382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Kiosk Detailed Dimension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B4492AD-D4FE-5F5B-81B3-AB516A5F4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0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082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8</Words>
  <Application>Microsoft Office PowerPoint</Application>
  <PresentationFormat>On-screen Show (16:9)</PresentationFormat>
  <Paragraphs>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17</cp:revision>
  <dcterms:modified xsi:type="dcterms:W3CDTF">2023-08-04T06:24:57Z</dcterms:modified>
</cp:coreProperties>
</file>