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0"/>
  </p:notesMasterIdLst>
  <p:sldIdLst>
    <p:sldId id="256" r:id="rId3"/>
    <p:sldId id="267" r:id="rId4"/>
    <p:sldId id="268" r:id="rId5"/>
    <p:sldId id="269" r:id="rId6"/>
    <p:sldId id="266" r:id="rId7"/>
    <p:sldId id="270" r:id="rId8"/>
    <p:sldId id="260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9101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5879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5577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9375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948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Backlit Panel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1050772F-7D8A-7AEC-B7E0-F87508ED7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8ECC6F-99E6-AB80-42D7-3C8B3E72F230}"/>
              </a:ext>
            </a:extLst>
          </p:cNvPr>
          <p:cNvSpPr/>
          <p:nvPr/>
        </p:nvSpPr>
        <p:spPr>
          <a:xfrm>
            <a:off x="4700120" y="3311501"/>
            <a:ext cx="205376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8BED0D-FF67-9C15-AF55-7C32CB13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3323629"/>
            <a:ext cx="128121" cy="22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3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E19BB276-8248-9396-5FB1-9727E49E0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34C61E-9166-4E7A-F148-F22E3CE03EC7}"/>
              </a:ext>
            </a:extLst>
          </p:cNvPr>
          <p:cNvSpPr/>
          <p:nvPr/>
        </p:nvSpPr>
        <p:spPr>
          <a:xfrm>
            <a:off x="4700120" y="3311501"/>
            <a:ext cx="205376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CC7ED-3146-2769-CF22-757F3C020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3323629"/>
            <a:ext cx="128121" cy="22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5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6C27E502-142C-4C62-2282-CD673DE44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C000C9-985C-DB36-B257-89249E5B446B}"/>
              </a:ext>
            </a:extLst>
          </p:cNvPr>
          <p:cNvSpPr/>
          <p:nvPr/>
        </p:nvSpPr>
        <p:spPr>
          <a:xfrm>
            <a:off x="4700120" y="3304521"/>
            <a:ext cx="205376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20FF63-1546-8362-C167-0D80FE158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3316649"/>
            <a:ext cx="128121" cy="22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11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EA5D8B-C884-8CAD-100B-C05CD593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6D7DDD-591E-1337-3405-B83926CC80D6}"/>
              </a:ext>
            </a:extLst>
          </p:cNvPr>
          <p:cNvSpPr/>
          <p:nvPr/>
        </p:nvSpPr>
        <p:spPr>
          <a:xfrm>
            <a:off x="4700120" y="3311501"/>
            <a:ext cx="205376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620E0-FAB8-B13C-3867-3A349C2E8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3323629"/>
            <a:ext cx="128121" cy="22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22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CF99493-D4F0-BFA0-7B5A-86AD59A40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74635B-4BCE-3650-D571-A98CC430717C}"/>
              </a:ext>
            </a:extLst>
          </p:cNvPr>
          <p:cNvSpPr/>
          <p:nvPr/>
        </p:nvSpPr>
        <p:spPr>
          <a:xfrm>
            <a:off x="4700120" y="3311501"/>
            <a:ext cx="205376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– Backlit Flex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1792B-07EF-9487-A768-13E6BEF72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3323629"/>
            <a:ext cx="128121" cy="22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09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35</Words>
  <Application>Microsoft Office PowerPoint</Application>
  <PresentationFormat>On-screen Show (16:9)</PresentationFormat>
  <Paragraphs>12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27</cp:revision>
  <dcterms:modified xsi:type="dcterms:W3CDTF">2023-08-04T09:36:34Z</dcterms:modified>
</cp:coreProperties>
</file>