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9"/>
  </p:notesMasterIdLst>
  <p:sldIdLst>
    <p:sldId id="256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60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94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8086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5473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4182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6470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5886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7412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1921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6080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3956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4061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2376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8628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5684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Backlit Panel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227FC4-968D-9B13-92D6-9BF689A12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00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75EAFFF-3C74-5F55-432F-67312656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38"/>
            <a:ext cx="9144000" cy="502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42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E84A4C9-8E7A-5576-6937-91FBFE30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"/>
            <a:ext cx="9144000" cy="503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66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EB64A22-DE67-BF13-1CBA-DCDB2F6B1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32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F8803FC-8C64-8DC7-B250-BAAD1C1DE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5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47866DB2-4FBE-57AD-678C-C6204F42F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415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427181C-A6E3-A026-5000-4760FBE40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66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259B24A-0DC8-9357-E168-69752A04A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93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2469C9B-0D52-BC7B-F1E2-9B8E2255A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523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6FDDE89-9B14-E30A-C9A2-267373BC4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48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7499D82E-3572-0062-7509-6CBA6F0B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60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B37804E-5151-0C1E-F362-71BD871A3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743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BD48FF87-D70E-A53B-8135-AB95C411E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725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70BAF03-24E8-D193-017A-BD28B049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32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33</Words>
  <Application>Microsoft Office PowerPoint</Application>
  <PresentationFormat>On-screen Show (16:9)</PresentationFormat>
  <Paragraphs>16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27</cp:revision>
  <dcterms:modified xsi:type="dcterms:W3CDTF">2023-08-05T17:07:56Z</dcterms:modified>
</cp:coreProperties>
</file>