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11"/>
  </p:notesMasterIdLst>
  <p:sldIdLst>
    <p:sldId id="256" r:id="rId3"/>
    <p:sldId id="262" r:id="rId4"/>
    <p:sldId id="263" r:id="rId5"/>
    <p:sldId id="264" r:id="rId6"/>
    <p:sldId id="265" r:id="rId7"/>
    <p:sldId id="267" r:id="rId8"/>
    <p:sldId id="266" r:id="rId9"/>
    <p:sldId id="260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5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102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11852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787354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65526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9101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79375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Wall Signage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FB1679DB-A34C-68D2-CE97-AD503803C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4044DE0-DC8C-D339-327F-C61CE269A43A}"/>
              </a:ext>
            </a:extLst>
          </p:cNvPr>
          <p:cNvSpPr/>
          <p:nvPr/>
        </p:nvSpPr>
        <p:spPr>
          <a:xfrm>
            <a:off x="4572000" y="3136167"/>
            <a:ext cx="1935145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Glow Sign</a:t>
            </a:r>
            <a:endParaRPr lang="en-US" b="1" cap="none" spc="0" dirty="0">
              <a:ln w="0"/>
              <a:solidFill>
                <a:sysClr val="windowText" lastClr="000000"/>
              </a:solidFill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225482-EA4D-E030-C7D4-A2B71CF610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4830" y="3199555"/>
            <a:ext cx="159090" cy="14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878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5842" name="Picture 2">
            <a:extLst>
              <a:ext uri="{FF2B5EF4-FFF2-40B4-BE49-F238E27FC236}">
                <a16:creationId xmlns:a16="http://schemas.microsoft.com/office/drawing/2014/main" id="{ECBCCDA8-1F6B-21EE-80A8-FDEB75B03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1AA160-DAEE-85C5-C09B-33BA43A589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8064" y="3174647"/>
            <a:ext cx="2124419" cy="28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905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4818" name="Picture 2">
            <a:extLst>
              <a:ext uri="{FF2B5EF4-FFF2-40B4-BE49-F238E27FC236}">
                <a16:creationId xmlns:a16="http://schemas.microsoft.com/office/drawing/2014/main" id="{9FECF42A-3D76-08E1-936F-37DFA344F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B386672-73BB-79BD-A56F-96FA1784B5AB}"/>
              </a:ext>
            </a:extLst>
          </p:cNvPr>
          <p:cNvSpPr/>
          <p:nvPr/>
        </p:nvSpPr>
        <p:spPr>
          <a:xfrm>
            <a:off x="4623920" y="3117635"/>
            <a:ext cx="3414717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Flex Frame with Focus light</a:t>
            </a:r>
            <a:endParaRPr lang="en-US" b="1" cap="none" spc="0" dirty="0">
              <a:ln w="0"/>
              <a:solidFill>
                <a:sysClr val="windowText" lastClr="000000"/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B265A0-006D-0902-25E6-50E3E9086C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4830" y="3199555"/>
            <a:ext cx="159090" cy="14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024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3794" name="Picture 2">
            <a:extLst>
              <a:ext uri="{FF2B5EF4-FFF2-40B4-BE49-F238E27FC236}">
                <a16:creationId xmlns:a16="http://schemas.microsoft.com/office/drawing/2014/main" id="{4F82A73B-9A92-81EE-3259-791DE3A7D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24D63BC-0478-58A2-D18C-554A64260F62}"/>
              </a:ext>
            </a:extLst>
          </p:cNvPr>
          <p:cNvSpPr/>
          <p:nvPr/>
        </p:nvSpPr>
        <p:spPr>
          <a:xfrm>
            <a:off x="4445034" y="2768627"/>
            <a:ext cx="2055371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Flex Frame </a:t>
            </a:r>
            <a:endParaRPr lang="en-US" b="1" cap="none" spc="0" dirty="0">
              <a:ln w="0"/>
              <a:solidFill>
                <a:sysClr val="windowText" lastClr="000000"/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5A050F-440D-D237-78D3-E341C6827E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9187" y="2871488"/>
            <a:ext cx="159090" cy="14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056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1746" name="Picture 2">
            <a:extLst>
              <a:ext uri="{FF2B5EF4-FFF2-40B4-BE49-F238E27FC236}">
                <a16:creationId xmlns:a16="http://schemas.microsoft.com/office/drawing/2014/main" id="{837D8443-4540-FAB0-7DDE-F6BC07AEA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A3C10B9-6AD5-7F8B-B9F1-3E16B20A075F}"/>
              </a:ext>
            </a:extLst>
          </p:cNvPr>
          <p:cNvSpPr/>
          <p:nvPr/>
        </p:nvSpPr>
        <p:spPr>
          <a:xfrm>
            <a:off x="4472954" y="3068774"/>
            <a:ext cx="2055371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Flex Frame </a:t>
            </a:r>
            <a:endParaRPr lang="en-US" b="1" cap="none" spc="0" dirty="0">
              <a:ln w="0"/>
              <a:solidFill>
                <a:sysClr val="windowText" lastClr="000000"/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A43B29-59FE-014B-7D35-783CD9C44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7107" y="3171635"/>
            <a:ext cx="159090" cy="14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735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2770" name="Picture 2">
            <a:extLst>
              <a:ext uri="{FF2B5EF4-FFF2-40B4-BE49-F238E27FC236}">
                <a16:creationId xmlns:a16="http://schemas.microsoft.com/office/drawing/2014/main" id="{8C1B96DB-7232-7498-AA17-709186F74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5B3F0B-77BF-7234-D718-7CEDDF25F756}"/>
              </a:ext>
            </a:extLst>
          </p:cNvPr>
          <p:cNvSpPr/>
          <p:nvPr/>
        </p:nvSpPr>
        <p:spPr>
          <a:xfrm>
            <a:off x="4442436" y="3096695"/>
            <a:ext cx="3414717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Flex Frame with Focus light</a:t>
            </a:r>
            <a:endParaRPr lang="en-US" b="1" cap="none" spc="0" dirty="0">
              <a:ln w="0"/>
              <a:solidFill>
                <a:sysClr val="windowText" lastClr="000000"/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8FD9AA-BD93-DA53-205D-04C63FCFD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2891" y="3178614"/>
            <a:ext cx="159090" cy="14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22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43</Words>
  <Application>Microsoft Office PowerPoint</Application>
  <PresentationFormat>On-screen Show (16:9)</PresentationFormat>
  <Paragraphs>13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25</cp:revision>
  <dcterms:modified xsi:type="dcterms:W3CDTF">2023-08-05T17:18:31Z</dcterms:modified>
</cp:coreProperties>
</file>