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4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60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2453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8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8625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7879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6196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358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9212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0454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Standee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47E1590-E3F1-9AD5-F2FB-1EA8481A9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698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F98ACE7-2355-8AC0-C1A6-3FC330DC8B0E}"/>
              </a:ext>
            </a:extLst>
          </p:cNvPr>
          <p:cNvSpPr/>
          <p:nvPr/>
        </p:nvSpPr>
        <p:spPr>
          <a:xfrm>
            <a:off x="4442214" y="3362190"/>
            <a:ext cx="216277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Flex Standee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1FB266-EEF7-1CA2-E4E2-604AE55C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42" y="3422205"/>
            <a:ext cx="172206" cy="144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54AB10-882F-97DA-1073-632A770B09F5}"/>
              </a:ext>
            </a:extLst>
          </p:cNvPr>
          <p:cNvSpPr/>
          <p:nvPr/>
        </p:nvSpPr>
        <p:spPr>
          <a:xfrm>
            <a:off x="7355969" y="2061223"/>
            <a:ext cx="177163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Ground Floor(Zone 4)</a:t>
            </a:r>
            <a:endParaRPr lang="en-US" sz="1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27235588-5359-8C51-F9E7-DA89334D7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E5155A-B897-4930-9FA6-746543CC29CF}"/>
              </a:ext>
            </a:extLst>
          </p:cNvPr>
          <p:cNvSpPr/>
          <p:nvPr/>
        </p:nvSpPr>
        <p:spPr>
          <a:xfrm>
            <a:off x="4419945" y="3340642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994685-A791-C0DD-6559-8CF90CF58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42" y="3422205"/>
            <a:ext cx="172206" cy="1446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E90EF7-0A4A-5F01-58EE-4FB6E2367B8D}"/>
              </a:ext>
            </a:extLst>
          </p:cNvPr>
          <p:cNvSpPr txBox="1"/>
          <p:nvPr/>
        </p:nvSpPr>
        <p:spPr>
          <a:xfrm>
            <a:off x="7785402" y="2235874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1)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0416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05524052-D12C-C9CE-E2C9-F2FA3CE10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A5EF91-0DDF-1602-204D-68C4A8E30926}"/>
              </a:ext>
            </a:extLst>
          </p:cNvPr>
          <p:cNvSpPr/>
          <p:nvPr/>
        </p:nvSpPr>
        <p:spPr>
          <a:xfrm>
            <a:off x="4419945" y="3340642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53F1A-9082-6713-7C80-BF0548604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42" y="3422205"/>
            <a:ext cx="172206" cy="14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011D40-CBB0-8D15-DC61-6E6751A6D50F}"/>
              </a:ext>
            </a:extLst>
          </p:cNvPr>
          <p:cNvSpPr txBox="1"/>
          <p:nvPr/>
        </p:nvSpPr>
        <p:spPr>
          <a:xfrm>
            <a:off x="7397923" y="2263973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2)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238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BE544CDB-1641-1FA7-79C0-5C764075E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A4A010-5C3F-273E-4215-369450347444}"/>
              </a:ext>
            </a:extLst>
          </p:cNvPr>
          <p:cNvSpPr/>
          <p:nvPr/>
        </p:nvSpPr>
        <p:spPr>
          <a:xfrm>
            <a:off x="4419945" y="3340642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16D7BC-6556-A341-F68F-65CF29167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42" y="3422205"/>
            <a:ext cx="172206" cy="14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6557C2-57BD-2D2B-1BBE-764F9FEF5B78}"/>
              </a:ext>
            </a:extLst>
          </p:cNvPr>
          <p:cNvSpPr txBox="1"/>
          <p:nvPr/>
        </p:nvSpPr>
        <p:spPr>
          <a:xfrm>
            <a:off x="7303772" y="2207954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2)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8425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247F4BB2-C7FF-C5B9-8FCB-974B8F63A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2CB5AD-FF0F-3C8E-350C-50818092A6FA}"/>
              </a:ext>
            </a:extLst>
          </p:cNvPr>
          <p:cNvSpPr/>
          <p:nvPr/>
        </p:nvSpPr>
        <p:spPr>
          <a:xfrm>
            <a:off x="4419945" y="3333662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E75A0B-0B3F-E400-1A9F-439A976A5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42" y="3415225"/>
            <a:ext cx="172206" cy="144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87D6F4-732C-0620-44CC-9E88AF238992}"/>
              </a:ext>
            </a:extLst>
          </p:cNvPr>
          <p:cNvSpPr txBox="1"/>
          <p:nvPr/>
        </p:nvSpPr>
        <p:spPr>
          <a:xfrm>
            <a:off x="7785402" y="2235874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2)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416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36D1EB5B-67AE-EA05-AE8A-2AB49846C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86D112-6007-5F5B-FE1A-F56926F20680}"/>
              </a:ext>
            </a:extLst>
          </p:cNvPr>
          <p:cNvSpPr txBox="1"/>
          <p:nvPr/>
        </p:nvSpPr>
        <p:spPr>
          <a:xfrm>
            <a:off x="7785402" y="2235874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2)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443E79-DDA9-D322-ADC2-D58F24E19428}"/>
              </a:ext>
            </a:extLst>
          </p:cNvPr>
          <p:cNvSpPr/>
          <p:nvPr/>
        </p:nvSpPr>
        <p:spPr>
          <a:xfrm>
            <a:off x="4258760" y="3333660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716761-D3AC-05A9-C713-5BD49E846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188221" y="3428295"/>
            <a:ext cx="141077" cy="11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2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E990B88A-7405-A90A-35B1-C78C8BC15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F5CC71-0C81-DA38-07DC-4F8FE93A3FFD}"/>
              </a:ext>
            </a:extLst>
          </p:cNvPr>
          <p:cNvSpPr txBox="1"/>
          <p:nvPr/>
        </p:nvSpPr>
        <p:spPr>
          <a:xfrm>
            <a:off x="7393954" y="2263973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54F043-9D93-1198-957D-3F44950F2AF2}"/>
              </a:ext>
            </a:extLst>
          </p:cNvPr>
          <p:cNvSpPr/>
          <p:nvPr/>
        </p:nvSpPr>
        <p:spPr>
          <a:xfrm>
            <a:off x="4283389" y="3340639"/>
            <a:ext cx="1417376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Flex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70D731-6235-77E1-C4F7-BA8823155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126" y="3422203"/>
            <a:ext cx="172206" cy="1446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9F3413-0115-A868-DDC5-0288C4F58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600" y="3280186"/>
            <a:ext cx="95263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63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94DB4E6B-DEAD-6F68-D457-9A709D016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D33F54-27B4-2C12-0660-60C02935D222}"/>
              </a:ext>
            </a:extLst>
          </p:cNvPr>
          <p:cNvSpPr txBox="1"/>
          <p:nvPr/>
        </p:nvSpPr>
        <p:spPr>
          <a:xfrm>
            <a:off x="7785402" y="2011446"/>
            <a:ext cx="135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4)</a:t>
            </a:r>
            <a:endParaRPr lang="en-US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3447FA-0A8B-B495-2B2B-582C9EBCF18A}"/>
              </a:ext>
            </a:extLst>
          </p:cNvPr>
          <p:cNvSpPr/>
          <p:nvPr/>
        </p:nvSpPr>
        <p:spPr>
          <a:xfrm>
            <a:off x="4517026" y="3319700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AFD0AB-5CB6-4E1C-2315-D626DFBDB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446487" y="3414335"/>
            <a:ext cx="141077" cy="11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2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0BDEE60F-A1DE-2120-ECDD-5E21014F7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94D03C-8C86-610A-6822-EB21C7958E89}"/>
              </a:ext>
            </a:extLst>
          </p:cNvPr>
          <p:cNvSpPr/>
          <p:nvPr/>
        </p:nvSpPr>
        <p:spPr>
          <a:xfrm>
            <a:off x="4517026" y="3319700"/>
            <a:ext cx="180530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Standee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97BC4-9023-7449-8B5E-6EC8BCCDD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446487" y="3414335"/>
            <a:ext cx="141077" cy="1185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4502D5-5386-606C-E87D-421C548E488E}"/>
              </a:ext>
            </a:extLst>
          </p:cNvPr>
          <p:cNvSpPr txBox="1"/>
          <p:nvPr/>
        </p:nvSpPr>
        <p:spPr>
          <a:xfrm>
            <a:off x="7480294" y="2011250"/>
            <a:ext cx="10881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(Zone 3)</a:t>
            </a:r>
            <a:endParaRPr lang="en-US" sz="1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1003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88</Words>
  <Application>Microsoft Office PowerPoint</Application>
  <PresentationFormat>On-screen Show (16:9)</PresentationFormat>
  <Paragraphs>29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24</cp:revision>
  <dcterms:modified xsi:type="dcterms:W3CDTF">2023-08-05T17:34:24Z</dcterms:modified>
</cp:coreProperties>
</file>